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60" r:id="rId2"/>
  </p:sldMasterIdLst>
  <p:notesMasterIdLst>
    <p:notesMasterId r:id="rId30"/>
  </p:notesMasterIdLst>
  <p:handoutMasterIdLst>
    <p:handoutMasterId r:id="rId31"/>
  </p:handoutMasterIdLst>
  <p:sldIdLst>
    <p:sldId id="725" r:id="rId3"/>
    <p:sldId id="744" r:id="rId4"/>
    <p:sldId id="745" r:id="rId5"/>
    <p:sldId id="635" r:id="rId6"/>
    <p:sldId id="684" r:id="rId7"/>
    <p:sldId id="683" r:id="rId8"/>
    <p:sldId id="731" r:id="rId9"/>
    <p:sldId id="746" r:id="rId10"/>
    <p:sldId id="747" r:id="rId11"/>
    <p:sldId id="748" r:id="rId12"/>
    <p:sldId id="749" r:id="rId13"/>
    <p:sldId id="750" r:id="rId14"/>
    <p:sldId id="732" r:id="rId15"/>
    <p:sldId id="733" r:id="rId16"/>
    <p:sldId id="751" r:id="rId17"/>
    <p:sldId id="752" r:id="rId18"/>
    <p:sldId id="753" r:id="rId19"/>
    <p:sldId id="740" r:id="rId20"/>
    <p:sldId id="743" r:id="rId21"/>
    <p:sldId id="759" r:id="rId22"/>
    <p:sldId id="738" r:id="rId23"/>
    <p:sldId id="739" r:id="rId24"/>
    <p:sldId id="762" r:id="rId25"/>
    <p:sldId id="758" r:id="rId26"/>
    <p:sldId id="755" r:id="rId27"/>
    <p:sldId id="760" r:id="rId28"/>
    <p:sldId id="761" r:id="rId29"/>
  </p:sldIdLst>
  <p:sldSz cx="9906000" cy="6858000" type="A4"/>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7BECB5B6-C69E-48FC-8009-54E6A5F9943E}">
          <p14:sldIdLst>
            <p14:sldId id="725"/>
            <p14:sldId id="744"/>
            <p14:sldId id="745"/>
            <p14:sldId id="635"/>
            <p14:sldId id="684"/>
            <p14:sldId id="683"/>
            <p14:sldId id="731"/>
            <p14:sldId id="746"/>
            <p14:sldId id="747"/>
            <p14:sldId id="748"/>
            <p14:sldId id="749"/>
            <p14:sldId id="750"/>
            <p14:sldId id="732"/>
            <p14:sldId id="733"/>
            <p14:sldId id="751"/>
            <p14:sldId id="752"/>
            <p14:sldId id="753"/>
            <p14:sldId id="740"/>
            <p14:sldId id="743"/>
            <p14:sldId id="759"/>
            <p14:sldId id="738"/>
            <p14:sldId id="739"/>
            <p14:sldId id="762"/>
            <p14:sldId id="758"/>
            <p14:sldId id="755"/>
            <p14:sldId id="760"/>
            <p14:sldId id="761"/>
          </p14:sldIdLst>
        </p14:section>
        <p14:section name="タイトルなしのセクション" id="{369CB9EB-CE6D-4F95-A98F-77A7D7E0C08C}">
          <p14:sldIdLst/>
        </p14:section>
      </p14:sectionLst>
    </p:ext>
    <p:ext uri="{EFAFB233-063F-42B5-8137-9DF3F51BA10A}">
      <p15:sldGuideLst xmlns:p15="http://schemas.microsoft.com/office/powerpoint/2012/main">
        <p15:guide id="1" orient="horz" pos="2160" userDrawn="1">
          <p15:clr>
            <a:srgbClr val="A4A3A4"/>
          </p15:clr>
        </p15:guide>
        <p15:guide id="2" pos="312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CC6"/>
    <a:srgbClr val="FF0066"/>
    <a:srgbClr val="317A9F"/>
    <a:srgbClr val="28A082"/>
    <a:srgbClr val="FFFF99"/>
    <a:srgbClr val="FFCCFF"/>
    <a:srgbClr val="FF99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93" autoAdjust="0"/>
    <p:restoredTop sz="89945" autoAdjust="0"/>
  </p:normalViewPr>
  <p:slideViewPr>
    <p:cSldViewPr>
      <p:cViewPr varScale="1">
        <p:scale>
          <a:sx n="103" d="100"/>
          <a:sy n="103" d="100"/>
        </p:scale>
        <p:origin x="1914" y="114"/>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3660"/>
    </p:cViewPr>
  </p:sorterViewPr>
  <p:notesViewPr>
    <p:cSldViewPr>
      <p:cViewPr varScale="1">
        <p:scale>
          <a:sx n="53" d="100"/>
          <a:sy n="53" d="100"/>
        </p:scale>
        <p:origin x="-2910" y="-84"/>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浩信 吉村" userId="915ebb49d8acc597" providerId="LiveId" clId="{5BACE534-B22F-4629-8505-6C623275B22D}"/>
    <pc:docChg chg="undo custSel addSld delSld modSld sldOrd modSection">
      <pc:chgData name="浩信 吉村" userId="915ebb49d8acc597" providerId="LiveId" clId="{5BACE534-B22F-4629-8505-6C623275B22D}" dt="2025-02-03T14:17:29.789" v="1010" actId="1076"/>
      <pc:docMkLst>
        <pc:docMk/>
      </pc:docMkLst>
      <pc:sldChg chg="addSp delSp modSp mod">
        <pc:chgData name="浩信 吉村" userId="915ebb49d8acc597" providerId="LiveId" clId="{5BACE534-B22F-4629-8505-6C623275B22D}" dt="2025-02-03T13:24:23.082" v="717" actId="21"/>
        <pc:sldMkLst>
          <pc:docMk/>
          <pc:sldMk cId="3489489880" sldId="635"/>
        </pc:sldMkLst>
        <pc:picChg chg="add del mod">
          <ac:chgData name="浩信 吉村" userId="915ebb49d8acc597" providerId="LiveId" clId="{5BACE534-B22F-4629-8505-6C623275B22D}" dt="2025-02-03T13:22:56.897" v="696" actId="21"/>
          <ac:picMkLst>
            <pc:docMk/>
            <pc:sldMk cId="3489489880" sldId="635"/>
            <ac:picMk id="3" creationId="{651BE07B-F561-7F70-73C9-59EEBFA21C9D}"/>
          </ac:picMkLst>
        </pc:picChg>
        <pc:picChg chg="add del mod">
          <ac:chgData name="浩信 吉村" userId="915ebb49d8acc597" providerId="LiveId" clId="{5BACE534-B22F-4629-8505-6C623275B22D}" dt="2025-02-03T13:24:23.082" v="717" actId="21"/>
          <ac:picMkLst>
            <pc:docMk/>
            <pc:sldMk cId="3489489880" sldId="635"/>
            <ac:picMk id="4" creationId="{651BE07B-F561-7F70-73C9-59EEBFA21C9D}"/>
          </ac:picMkLst>
        </pc:picChg>
      </pc:sldChg>
      <pc:sldChg chg="modSp mod">
        <pc:chgData name="浩信 吉村" userId="915ebb49d8acc597" providerId="LiveId" clId="{5BACE534-B22F-4629-8505-6C623275B22D}" dt="2025-02-03T14:04:31.889" v="877" actId="14100"/>
        <pc:sldMkLst>
          <pc:docMk/>
          <pc:sldMk cId="1170205985" sldId="683"/>
        </pc:sldMkLst>
        <pc:spChg chg="mod">
          <ac:chgData name="浩信 吉村" userId="915ebb49d8acc597" providerId="LiveId" clId="{5BACE534-B22F-4629-8505-6C623275B22D}" dt="2025-02-03T14:04:31.889" v="877" actId="14100"/>
          <ac:spMkLst>
            <pc:docMk/>
            <pc:sldMk cId="1170205985" sldId="683"/>
            <ac:spMk id="6" creationId="{6F6CE0E2-599C-AD31-4E99-4E5128F29F75}"/>
          </ac:spMkLst>
        </pc:spChg>
        <pc:spChg chg="mod">
          <ac:chgData name="浩信 吉村" userId="915ebb49d8acc597" providerId="LiveId" clId="{5BACE534-B22F-4629-8505-6C623275B22D}" dt="2025-02-03T13:15:53.945" v="612" actId="207"/>
          <ac:spMkLst>
            <pc:docMk/>
            <pc:sldMk cId="1170205985" sldId="683"/>
            <ac:spMk id="13" creationId="{F463BB32-251C-2E60-824B-7C3975D01A85}"/>
          </ac:spMkLst>
        </pc:spChg>
        <pc:spChg chg="mod">
          <ac:chgData name="浩信 吉村" userId="915ebb49d8acc597" providerId="LiveId" clId="{5BACE534-B22F-4629-8505-6C623275B22D}" dt="2025-02-03T14:02:56.255" v="866" actId="403"/>
          <ac:spMkLst>
            <pc:docMk/>
            <pc:sldMk cId="1170205985" sldId="683"/>
            <ac:spMk id="15" creationId="{F463BB32-251C-2E60-824B-7C3975D01A85}"/>
          </ac:spMkLst>
        </pc:spChg>
      </pc:sldChg>
      <pc:sldChg chg="addSp delSp modSp mod">
        <pc:chgData name="浩信 吉村" userId="915ebb49d8acc597" providerId="LiveId" clId="{5BACE534-B22F-4629-8505-6C623275B22D}" dt="2025-02-03T14:17:29.789" v="1010" actId="1076"/>
        <pc:sldMkLst>
          <pc:docMk/>
          <pc:sldMk cId="1313741682" sldId="684"/>
        </pc:sldMkLst>
        <pc:spChg chg="mod">
          <ac:chgData name="浩信 吉村" userId="915ebb49d8acc597" providerId="LiveId" clId="{5BACE534-B22F-4629-8505-6C623275B22D}" dt="2025-02-03T14:17:25.788" v="1009" actId="14100"/>
          <ac:spMkLst>
            <pc:docMk/>
            <pc:sldMk cId="1313741682" sldId="684"/>
            <ac:spMk id="14" creationId="{F463BB32-251C-2E60-824B-7C3975D01A85}"/>
          </ac:spMkLst>
        </pc:spChg>
        <pc:grpChg chg="mod">
          <ac:chgData name="浩信 吉村" userId="915ebb49d8acc597" providerId="LiveId" clId="{5BACE534-B22F-4629-8505-6C623275B22D}" dt="2025-02-03T14:17:29.789" v="1010" actId="1076"/>
          <ac:grpSpMkLst>
            <pc:docMk/>
            <pc:sldMk cId="1313741682" sldId="684"/>
            <ac:grpSpMk id="2" creationId="{00000000-0000-0000-0000-000000000000}"/>
          </ac:grpSpMkLst>
        </pc:grpChg>
        <pc:picChg chg="add del mod">
          <ac:chgData name="浩信 吉村" userId="915ebb49d8acc597" providerId="LiveId" clId="{5BACE534-B22F-4629-8505-6C623275B22D}" dt="2025-02-03T13:23:44.251" v="713" actId="1076"/>
          <ac:picMkLst>
            <pc:docMk/>
            <pc:sldMk cId="1313741682" sldId="684"/>
            <ac:picMk id="3" creationId="{651BE07B-F561-7F70-73C9-59EEBFA21C9D}"/>
          </ac:picMkLst>
        </pc:picChg>
      </pc:sldChg>
      <pc:sldChg chg="modSp">
        <pc:chgData name="浩信 吉村" userId="915ebb49d8acc597" providerId="LiveId" clId="{5BACE534-B22F-4629-8505-6C623275B22D}" dt="2025-02-03T12:48:11.369" v="186"/>
        <pc:sldMkLst>
          <pc:docMk/>
          <pc:sldMk cId="557630527" sldId="725"/>
        </pc:sldMkLst>
        <pc:spChg chg="mod">
          <ac:chgData name="浩信 吉村" userId="915ebb49d8acc597" providerId="LiveId" clId="{5BACE534-B22F-4629-8505-6C623275B22D}" dt="2025-02-03T12:48:11.369" v="186"/>
          <ac:spMkLst>
            <pc:docMk/>
            <pc:sldMk cId="557630527" sldId="725"/>
            <ac:spMk id="14" creationId="{F463BB32-251C-2E60-824B-7C3975D01A85}"/>
          </ac:spMkLst>
        </pc:spChg>
      </pc:sldChg>
      <pc:sldChg chg="modSp mod">
        <pc:chgData name="浩信 吉村" userId="915ebb49d8acc597" providerId="LiveId" clId="{5BACE534-B22F-4629-8505-6C623275B22D}" dt="2025-02-03T14:10:58.850" v="954" actId="1036"/>
        <pc:sldMkLst>
          <pc:docMk/>
          <pc:sldMk cId="3835269605" sldId="731"/>
        </pc:sldMkLst>
        <pc:spChg chg="mod">
          <ac:chgData name="浩信 吉村" userId="915ebb49d8acc597" providerId="LiveId" clId="{5BACE534-B22F-4629-8505-6C623275B22D}" dt="2025-02-03T14:10:58.850" v="954" actId="1036"/>
          <ac:spMkLst>
            <pc:docMk/>
            <pc:sldMk cId="3835269605" sldId="731"/>
            <ac:spMk id="17" creationId="{912946EC-A8EE-FABD-9767-EAFE928A0024}"/>
          </ac:spMkLst>
        </pc:spChg>
        <pc:spChg chg="mod">
          <ac:chgData name="浩信 吉村" userId="915ebb49d8acc597" providerId="LiveId" clId="{5BACE534-B22F-4629-8505-6C623275B22D}" dt="2025-02-03T14:10:54.842" v="951" actId="1036"/>
          <ac:spMkLst>
            <pc:docMk/>
            <pc:sldMk cId="3835269605" sldId="731"/>
            <ac:spMk id="25" creationId="{6E7F4748-3678-1EF3-6DE5-55246893EFDF}"/>
          </ac:spMkLst>
        </pc:spChg>
        <pc:spChg chg="mod">
          <ac:chgData name="浩信 吉村" userId="915ebb49d8acc597" providerId="LiveId" clId="{5BACE534-B22F-4629-8505-6C623275B22D}" dt="2025-02-03T13:19:01.779" v="690" actId="1076"/>
          <ac:spMkLst>
            <pc:docMk/>
            <pc:sldMk cId="3835269605" sldId="731"/>
            <ac:spMk id="26" creationId="{00000000-0000-0000-0000-000000000000}"/>
          </ac:spMkLst>
        </pc:spChg>
        <pc:spChg chg="mod">
          <ac:chgData name="浩信 吉村" userId="915ebb49d8acc597" providerId="LiveId" clId="{5BACE534-B22F-4629-8505-6C623275B22D}" dt="2025-02-03T14:10:49.232" v="948" actId="1036"/>
          <ac:spMkLst>
            <pc:docMk/>
            <pc:sldMk cId="3835269605" sldId="731"/>
            <ac:spMk id="28" creationId="{9FBFE7BD-8652-E6FB-F426-28E6755F7DB4}"/>
          </ac:spMkLst>
        </pc:spChg>
        <pc:spChg chg="mod">
          <ac:chgData name="浩信 吉村" userId="915ebb49d8acc597" providerId="LiveId" clId="{5BACE534-B22F-4629-8505-6C623275B22D}" dt="2025-02-03T14:10:49.232" v="948" actId="1036"/>
          <ac:spMkLst>
            <pc:docMk/>
            <pc:sldMk cId="3835269605" sldId="731"/>
            <ac:spMk id="29" creationId="{912946EC-A8EE-FABD-9767-EAFE928A0024}"/>
          </ac:spMkLst>
        </pc:spChg>
        <pc:grpChg chg="mod">
          <ac:chgData name="浩信 吉村" userId="915ebb49d8acc597" providerId="LiveId" clId="{5BACE534-B22F-4629-8505-6C623275B22D}" dt="2025-02-03T13:55:02.661" v="810" actId="1076"/>
          <ac:grpSpMkLst>
            <pc:docMk/>
            <pc:sldMk cId="3835269605" sldId="731"/>
            <ac:grpSpMk id="19" creationId="{C51004A6-2729-6E89-A2F3-AEC38AC784FB}"/>
          </ac:grpSpMkLst>
        </pc:grpChg>
        <pc:grpChg chg="mod">
          <ac:chgData name="浩信 吉村" userId="915ebb49d8acc597" providerId="LiveId" clId="{5BACE534-B22F-4629-8505-6C623275B22D}" dt="2025-02-03T13:19:05.238" v="691" actId="1076"/>
          <ac:grpSpMkLst>
            <pc:docMk/>
            <pc:sldMk cId="3835269605" sldId="731"/>
            <ac:grpSpMk id="22" creationId="{E426CAEB-3FF6-4095-918D-EC04B6DF26B0}"/>
          </ac:grpSpMkLst>
        </pc:grpChg>
      </pc:sldChg>
      <pc:sldChg chg="modSp mod">
        <pc:chgData name="浩信 吉村" userId="915ebb49d8acc597" providerId="LiveId" clId="{5BACE534-B22F-4629-8505-6C623275B22D}" dt="2025-02-03T14:05:14.417" v="883" actId="113"/>
        <pc:sldMkLst>
          <pc:docMk/>
          <pc:sldMk cId="546674636" sldId="732"/>
        </pc:sldMkLst>
        <pc:spChg chg="mod">
          <ac:chgData name="浩信 吉村" userId="915ebb49d8acc597" providerId="LiveId" clId="{5BACE534-B22F-4629-8505-6C623275B22D}" dt="2025-02-03T14:03:23.732" v="868" actId="14100"/>
          <ac:spMkLst>
            <pc:docMk/>
            <pc:sldMk cId="546674636" sldId="732"/>
            <ac:spMk id="10" creationId="{F463BB32-251C-2E60-824B-7C3975D01A85}"/>
          </ac:spMkLst>
        </pc:spChg>
        <pc:spChg chg="mod">
          <ac:chgData name="浩信 吉村" userId="915ebb49d8acc597" providerId="LiveId" clId="{5BACE534-B22F-4629-8505-6C623275B22D}" dt="2025-02-03T13:16:19.992" v="637" actId="207"/>
          <ac:spMkLst>
            <pc:docMk/>
            <pc:sldMk cId="546674636" sldId="732"/>
            <ac:spMk id="13" creationId="{F463BB32-251C-2E60-824B-7C3975D01A85}"/>
          </ac:spMkLst>
        </pc:spChg>
        <pc:spChg chg="mod">
          <ac:chgData name="浩信 吉村" userId="915ebb49d8acc597" providerId="LiveId" clId="{5BACE534-B22F-4629-8505-6C623275B22D}" dt="2025-02-03T14:05:14.417" v="883" actId="113"/>
          <ac:spMkLst>
            <pc:docMk/>
            <pc:sldMk cId="546674636" sldId="732"/>
            <ac:spMk id="15" creationId="{6F6CE0E2-599C-AD31-4E99-4E5128F29F75}"/>
          </ac:spMkLst>
        </pc:spChg>
      </pc:sldChg>
      <pc:sldChg chg="addSp delSp modSp mod">
        <pc:chgData name="浩信 吉村" userId="915ebb49d8acc597" providerId="LiveId" clId="{5BACE534-B22F-4629-8505-6C623275B22D}" dt="2025-02-03T14:16:21.027" v="1008" actId="1035"/>
        <pc:sldMkLst>
          <pc:docMk/>
          <pc:sldMk cId="525985721" sldId="733"/>
        </pc:sldMkLst>
        <pc:spChg chg="add mod ord">
          <ac:chgData name="浩信 吉村" userId="915ebb49d8acc597" providerId="LiveId" clId="{5BACE534-B22F-4629-8505-6C623275B22D}" dt="2025-02-03T13:47:52.665" v="780" actId="1076"/>
          <ac:spMkLst>
            <pc:docMk/>
            <pc:sldMk cId="525985721" sldId="733"/>
            <ac:spMk id="2" creationId="{7F5C3114-5C11-5152-C237-10D2B3078E57}"/>
          </ac:spMkLst>
        </pc:spChg>
        <pc:spChg chg="add mod">
          <ac:chgData name="浩信 吉村" userId="915ebb49d8acc597" providerId="LiveId" clId="{5BACE534-B22F-4629-8505-6C623275B22D}" dt="2025-02-03T14:14:17.425" v="1001" actId="1038"/>
          <ac:spMkLst>
            <pc:docMk/>
            <pc:sldMk cId="525985721" sldId="733"/>
            <ac:spMk id="3" creationId="{D2160383-7AEE-D417-E4A9-38468CB1B8EE}"/>
          </ac:spMkLst>
        </pc:spChg>
        <pc:spChg chg="mod">
          <ac:chgData name="浩信 吉村" userId="915ebb49d8acc597" providerId="LiveId" clId="{5BACE534-B22F-4629-8505-6C623275B22D}" dt="2025-02-03T14:13:51.204" v="992" actId="1076"/>
          <ac:spMkLst>
            <pc:docMk/>
            <pc:sldMk cId="525985721" sldId="733"/>
            <ac:spMk id="9" creationId="{912946EC-A8EE-FABD-9767-EAFE928A0024}"/>
          </ac:spMkLst>
        </pc:spChg>
        <pc:spChg chg="mod">
          <ac:chgData name="浩信 吉村" userId="915ebb49d8acc597" providerId="LiveId" clId="{5BACE534-B22F-4629-8505-6C623275B22D}" dt="2025-02-03T14:10:16.022" v="939" actId="1036"/>
          <ac:spMkLst>
            <pc:docMk/>
            <pc:sldMk cId="525985721" sldId="733"/>
            <ac:spMk id="10" creationId="{912946EC-A8EE-FABD-9767-EAFE928A0024}"/>
          </ac:spMkLst>
        </pc:spChg>
        <pc:spChg chg="mod">
          <ac:chgData name="浩信 吉村" userId="915ebb49d8acc597" providerId="LiveId" clId="{5BACE534-B22F-4629-8505-6C623275B22D}" dt="2025-02-03T14:10:16.022" v="939" actId="1036"/>
          <ac:spMkLst>
            <pc:docMk/>
            <pc:sldMk cId="525985721" sldId="733"/>
            <ac:spMk id="11" creationId="{66E6FA63-19F4-1416-D88F-D1C6D609CEA3}"/>
          </ac:spMkLst>
        </pc:spChg>
        <pc:spChg chg="del mod">
          <ac:chgData name="浩信 吉村" userId="915ebb49d8acc597" providerId="LiveId" clId="{5BACE534-B22F-4629-8505-6C623275B22D}" dt="2025-02-03T12:44:53.740" v="79" actId="478"/>
          <ac:spMkLst>
            <pc:docMk/>
            <pc:sldMk cId="525985721" sldId="733"/>
            <ac:spMk id="14" creationId="{00000000-0000-0000-0000-000000000000}"/>
          </ac:spMkLst>
        </pc:spChg>
        <pc:spChg chg="del mod">
          <ac:chgData name="浩信 吉村" userId="915ebb49d8acc597" providerId="LiveId" clId="{5BACE534-B22F-4629-8505-6C623275B22D}" dt="2025-02-03T13:10:43.076" v="490" actId="478"/>
          <ac:spMkLst>
            <pc:docMk/>
            <pc:sldMk cId="525985721" sldId="733"/>
            <ac:spMk id="15" creationId="{912946EC-A8EE-FABD-9767-EAFE928A0024}"/>
          </ac:spMkLst>
        </pc:spChg>
        <pc:spChg chg="mod">
          <ac:chgData name="浩信 吉村" userId="915ebb49d8acc597" providerId="LiveId" clId="{5BACE534-B22F-4629-8505-6C623275B22D}" dt="2025-02-03T14:16:21.027" v="1008" actId="1035"/>
          <ac:spMkLst>
            <pc:docMk/>
            <pc:sldMk cId="525985721" sldId="733"/>
            <ac:spMk id="26" creationId="{912946EC-A8EE-FABD-9767-EAFE928A0024}"/>
          </ac:spMkLst>
        </pc:spChg>
        <pc:picChg chg="add del mod">
          <ac:chgData name="浩信 吉村" userId="915ebb49d8acc597" providerId="LiveId" clId="{5BACE534-B22F-4629-8505-6C623275B22D}" dt="2025-02-03T13:27:39.741" v="740" actId="478"/>
          <ac:picMkLst>
            <pc:docMk/>
            <pc:sldMk cId="525985721" sldId="733"/>
            <ac:picMk id="5" creationId="{16DD4F0F-0F42-6A24-FF0A-ABBBF9874E94}"/>
          </ac:picMkLst>
        </pc:picChg>
        <pc:picChg chg="add del mod">
          <ac:chgData name="浩信 吉村" userId="915ebb49d8acc597" providerId="LiveId" clId="{5BACE534-B22F-4629-8505-6C623275B22D}" dt="2025-02-03T13:50:22.816" v="805" actId="21"/>
          <ac:picMkLst>
            <pc:docMk/>
            <pc:sldMk cId="525985721" sldId="733"/>
            <ac:picMk id="7" creationId="{E41A49DB-F280-706D-8ED3-7C01CF9D606D}"/>
          </ac:picMkLst>
        </pc:picChg>
        <pc:picChg chg="add del mod">
          <ac:chgData name="浩信 吉村" userId="915ebb49d8acc597" providerId="LiveId" clId="{5BACE534-B22F-4629-8505-6C623275B22D}" dt="2025-02-03T13:50:22.816" v="805" actId="21"/>
          <ac:picMkLst>
            <pc:docMk/>
            <pc:sldMk cId="525985721" sldId="733"/>
            <ac:picMk id="8" creationId="{2DF835CD-276B-7C80-9691-EBF600F44EF6}"/>
          </ac:picMkLst>
        </pc:picChg>
        <pc:picChg chg="add mod ord">
          <ac:chgData name="浩信 吉村" userId="915ebb49d8acc597" providerId="LiveId" clId="{5BACE534-B22F-4629-8505-6C623275B22D}" dt="2025-02-03T14:10:26.492" v="942" actId="1036"/>
          <ac:picMkLst>
            <pc:docMk/>
            <pc:sldMk cId="525985721" sldId="733"/>
            <ac:picMk id="13" creationId="{5206DAB2-8AC4-35BA-E2E7-DBD7922853BC}"/>
          </ac:picMkLst>
        </pc:picChg>
        <pc:picChg chg="add mod">
          <ac:chgData name="浩信 吉村" userId="915ebb49d8acc597" providerId="LiveId" clId="{5BACE534-B22F-4629-8505-6C623275B22D}" dt="2025-02-03T14:10:26.492" v="942" actId="1036"/>
          <ac:picMkLst>
            <pc:docMk/>
            <pc:sldMk cId="525985721" sldId="733"/>
            <ac:picMk id="16" creationId="{AD34C2BA-5EF6-FA19-2150-E3A7B7BF8966}"/>
          </ac:picMkLst>
        </pc:picChg>
      </pc:sldChg>
      <pc:sldChg chg="modSp mod">
        <pc:chgData name="浩信 吉村" userId="915ebb49d8acc597" providerId="LiveId" clId="{5BACE534-B22F-4629-8505-6C623275B22D}" dt="2025-02-03T14:04:53.008" v="881" actId="1035"/>
        <pc:sldMkLst>
          <pc:docMk/>
          <pc:sldMk cId="2872228563" sldId="734"/>
        </pc:sldMkLst>
        <pc:spChg chg="mod">
          <ac:chgData name="浩信 吉村" userId="915ebb49d8acc597" providerId="LiveId" clId="{5BACE534-B22F-4629-8505-6C623275B22D}" dt="2025-02-03T14:03:30.849" v="869" actId="403"/>
          <ac:spMkLst>
            <pc:docMk/>
            <pc:sldMk cId="2872228563" sldId="734"/>
            <ac:spMk id="10" creationId="{F463BB32-251C-2E60-824B-7C3975D01A85}"/>
          </ac:spMkLst>
        </pc:spChg>
        <pc:spChg chg="mod">
          <ac:chgData name="浩信 吉村" userId="915ebb49d8acc597" providerId="LiveId" clId="{5BACE534-B22F-4629-8505-6C623275B22D}" dt="2025-02-03T13:16:36.909" v="662" actId="207"/>
          <ac:spMkLst>
            <pc:docMk/>
            <pc:sldMk cId="2872228563" sldId="734"/>
            <ac:spMk id="13" creationId="{F463BB32-251C-2E60-824B-7C3975D01A85}"/>
          </ac:spMkLst>
        </pc:spChg>
        <pc:spChg chg="mod">
          <ac:chgData name="浩信 吉村" userId="915ebb49d8acc597" providerId="LiveId" clId="{5BACE534-B22F-4629-8505-6C623275B22D}" dt="2025-02-03T14:04:53.008" v="881" actId="1035"/>
          <ac:spMkLst>
            <pc:docMk/>
            <pc:sldMk cId="2872228563" sldId="734"/>
            <ac:spMk id="15" creationId="{6F6CE0E2-599C-AD31-4E99-4E5128F29F75}"/>
          </ac:spMkLst>
        </pc:spChg>
      </pc:sldChg>
      <pc:sldChg chg="addSp delSp modSp mod">
        <pc:chgData name="浩信 吉村" userId="915ebb49d8acc597" providerId="LiveId" clId="{5BACE534-B22F-4629-8505-6C623275B22D}" dt="2025-02-03T14:09:32.801" v="930" actId="1035"/>
        <pc:sldMkLst>
          <pc:docMk/>
          <pc:sldMk cId="596713021" sldId="735"/>
        </pc:sldMkLst>
        <pc:spChg chg="mod">
          <ac:chgData name="浩信 吉村" userId="915ebb49d8acc597" providerId="LiveId" clId="{5BACE534-B22F-4629-8505-6C623275B22D}" dt="2025-02-03T14:09:28.970" v="929" actId="1035"/>
          <ac:spMkLst>
            <pc:docMk/>
            <pc:sldMk cId="596713021" sldId="735"/>
            <ac:spMk id="15" creationId="{6E7F4748-3678-1EF3-6DE5-55246893EFDF}"/>
          </ac:spMkLst>
        </pc:spChg>
        <pc:spChg chg="mod">
          <ac:chgData name="浩信 吉村" userId="915ebb49d8acc597" providerId="LiveId" clId="{5BACE534-B22F-4629-8505-6C623275B22D}" dt="2025-02-03T14:09:14.849" v="927" actId="1036"/>
          <ac:spMkLst>
            <pc:docMk/>
            <pc:sldMk cId="596713021" sldId="735"/>
            <ac:spMk id="17" creationId="{912946EC-A8EE-FABD-9767-EAFE928A0024}"/>
          </ac:spMkLst>
        </pc:spChg>
        <pc:spChg chg="mod">
          <ac:chgData name="浩信 吉村" userId="915ebb49d8acc597" providerId="LiveId" clId="{5BACE534-B22F-4629-8505-6C623275B22D}" dt="2025-02-03T14:09:32.801" v="930" actId="1035"/>
          <ac:spMkLst>
            <pc:docMk/>
            <pc:sldMk cId="596713021" sldId="735"/>
            <ac:spMk id="18" creationId="{6E7F4748-3678-1EF3-6DE5-55246893EFDF}"/>
          </ac:spMkLst>
        </pc:spChg>
        <pc:spChg chg="mod">
          <ac:chgData name="浩信 吉村" userId="915ebb49d8acc597" providerId="LiveId" clId="{5BACE534-B22F-4629-8505-6C623275B22D}" dt="2025-02-03T14:07:24.396" v="906" actId="1076"/>
          <ac:spMkLst>
            <pc:docMk/>
            <pc:sldMk cId="596713021" sldId="735"/>
            <ac:spMk id="26" creationId="{00000000-0000-0000-0000-000000000000}"/>
          </ac:spMkLst>
        </pc:spChg>
        <pc:spChg chg="mod">
          <ac:chgData name="浩信 吉村" userId="915ebb49d8acc597" providerId="LiveId" clId="{5BACE534-B22F-4629-8505-6C623275B22D}" dt="2025-02-03T14:08:42.529" v="918" actId="1036"/>
          <ac:spMkLst>
            <pc:docMk/>
            <pc:sldMk cId="596713021" sldId="735"/>
            <ac:spMk id="28" creationId="{9FBFE7BD-8652-E6FB-F426-28E6755F7DB4}"/>
          </ac:spMkLst>
        </pc:spChg>
        <pc:spChg chg="mod">
          <ac:chgData name="浩信 吉村" userId="915ebb49d8acc597" providerId="LiveId" clId="{5BACE534-B22F-4629-8505-6C623275B22D}" dt="2025-02-03T14:08:42.529" v="918" actId="1036"/>
          <ac:spMkLst>
            <pc:docMk/>
            <pc:sldMk cId="596713021" sldId="735"/>
            <ac:spMk id="29" creationId="{912946EC-A8EE-FABD-9767-EAFE928A0024}"/>
          </ac:spMkLst>
        </pc:spChg>
        <pc:picChg chg="add del mod">
          <ac:chgData name="浩信 吉村" userId="915ebb49d8acc597" providerId="LiveId" clId="{5BACE534-B22F-4629-8505-6C623275B22D}" dt="2025-02-03T13:46:36.695" v="765" actId="21"/>
          <ac:picMkLst>
            <pc:docMk/>
            <pc:sldMk cId="596713021" sldId="735"/>
            <ac:picMk id="3" creationId="{9F7B720B-6957-E7BC-30C6-7E91849380D1}"/>
          </ac:picMkLst>
        </pc:picChg>
      </pc:sldChg>
      <pc:sldChg chg="modSp mod">
        <pc:chgData name="浩信 吉村" userId="915ebb49d8acc597" providerId="LiveId" clId="{5BACE534-B22F-4629-8505-6C623275B22D}" dt="2025-02-03T14:03:36.951" v="870" actId="403"/>
        <pc:sldMkLst>
          <pc:docMk/>
          <pc:sldMk cId="2148460548" sldId="738"/>
        </pc:sldMkLst>
        <pc:spChg chg="mod">
          <ac:chgData name="浩信 吉村" userId="915ebb49d8acc597" providerId="LiveId" clId="{5BACE534-B22F-4629-8505-6C623275B22D}" dt="2025-02-03T14:03:36.951" v="870" actId="403"/>
          <ac:spMkLst>
            <pc:docMk/>
            <pc:sldMk cId="2148460548" sldId="738"/>
            <ac:spMk id="10" creationId="{F463BB32-251C-2E60-824B-7C3975D01A85}"/>
          </ac:spMkLst>
        </pc:spChg>
        <pc:spChg chg="mod">
          <ac:chgData name="浩信 吉村" userId="915ebb49d8acc597" providerId="LiveId" clId="{5BACE534-B22F-4629-8505-6C623275B22D}" dt="2025-02-03T13:17:03.259" v="687" actId="207"/>
          <ac:spMkLst>
            <pc:docMk/>
            <pc:sldMk cId="2148460548" sldId="738"/>
            <ac:spMk id="13" creationId="{F463BB32-251C-2E60-824B-7C3975D01A85}"/>
          </ac:spMkLst>
        </pc:spChg>
        <pc:spChg chg="mod">
          <ac:chgData name="浩信 吉村" userId="915ebb49d8acc597" providerId="LiveId" clId="{5BACE534-B22F-4629-8505-6C623275B22D}" dt="2025-02-03T12:58:21.501" v="334" actId="1076"/>
          <ac:spMkLst>
            <pc:docMk/>
            <pc:sldMk cId="2148460548" sldId="738"/>
            <ac:spMk id="15" creationId="{6F6CE0E2-599C-AD31-4E99-4E5128F29F75}"/>
          </ac:spMkLst>
        </pc:spChg>
      </pc:sldChg>
      <pc:sldChg chg="delSp modSp mod">
        <pc:chgData name="浩信 吉村" userId="915ebb49d8acc597" providerId="LiveId" clId="{5BACE534-B22F-4629-8505-6C623275B22D}" dt="2025-02-03T14:09:49.731" v="933" actId="1036"/>
        <pc:sldMkLst>
          <pc:docMk/>
          <pc:sldMk cId="4185759938" sldId="739"/>
        </pc:sldMkLst>
        <pc:spChg chg="del mod">
          <ac:chgData name="浩信 吉村" userId="915ebb49d8acc597" providerId="LiveId" clId="{5BACE534-B22F-4629-8505-6C623275B22D}" dt="2025-02-03T13:01:10.522" v="424" actId="478"/>
          <ac:spMkLst>
            <pc:docMk/>
            <pc:sldMk cId="4185759938" sldId="739"/>
            <ac:spMk id="10" creationId="{6E7F4748-3678-1EF3-6DE5-55246893EFDF}"/>
          </ac:spMkLst>
        </pc:spChg>
        <pc:spChg chg="mod">
          <ac:chgData name="浩信 吉村" userId="915ebb49d8acc597" providerId="LiveId" clId="{5BACE534-B22F-4629-8505-6C623275B22D}" dt="2025-02-03T14:08:27.285" v="915" actId="1076"/>
          <ac:spMkLst>
            <pc:docMk/>
            <pc:sldMk cId="4185759938" sldId="739"/>
            <ac:spMk id="17" creationId="{912946EC-A8EE-FABD-9767-EAFE928A0024}"/>
          </ac:spMkLst>
        </pc:spChg>
        <pc:spChg chg="mod">
          <ac:chgData name="浩信 吉村" userId="915ebb49d8acc597" providerId="LiveId" clId="{5BACE534-B22F-4629-8505-6C623275B22D}" dt="2025-02-03T14:08:20.742" v="914" actId="1076"/>
          <ac:spMkLst>
            <pc:docMk/>
            <pc:sldMk cId="4185759938" sldId="739"/>
            <ac:spMk id="18" creationId="{6E7F4748-3678-1EF3-6DE5-55246893EFDF}"/>
          </ac:spMkLst>
        </pc:spChg>
        <pc:spChg chg="mod">
          <ac:chgData name="浩信 吉村" userId="915ebb49d8acc597" providerId="LiveId" clId="{5BACE534-B22F-4629-8505-6C623275B22D}" dt="2025-02-03T14:01:37.720" v="864" actId="1076"/>
          <ac:spMkLst>
            <pc:docMk/>
            <pc:sldMk cId="4185759938" sldId="739"/>
            <ac:spMk id="26" creationId="{00000000-0000-0000-0000-000000000000}"/>
          </ac:spMkLst>
        </pc:spChg>
        <pc:spChg chg="mod">
          <ac:chgData name="浩信 吉村" userId="915ebb49d8acc597" providerId="LiveId" clId="{5BACE534-B22F-4629-8505-6C623275B22D}" dt="2025-02-03T14:09:49.731" v="933" actId="1036"/>
          <ac:spMkLst>
            <pc:docMk/>
            <pc:sldMk cId="4185759938" sldId="739"/>
            <ac:spMk id="28" creationId="{9FBFE7BD-8652-E6FB-F426-28E6755F7DB4}"/>
          </ac:spMkLst>
        </pc:spChg>
        <pc:spChg chg="mod">
          <ac:chgData name="浩信 吉村" userId="915ebb49d8acc597" providerId="LiveId" clId="{5BACE534-B22F-4629-8505-6C623275B22D}" dt="2025-02-03T14:09:49.731" v="933" actId="1036"/>
          <ac:spMkLst>
            <pc:docMk/>
            <pc:sldMk cId="4185759938" sldId="739"/>
            <ac:spMk id="29" creationId="{912946EC-A8EE-FABD-9767-EAFE928A0024}"/>
          </ac:spMkLst>
        </pc:spChg>
      </pc:sldChg>
      <pc:sldChg chg="new del">
        <pc:chgData name="浩信 吉村" userId="915ebb49d8acc597" providerId="LiveId" clId="{5BACE534-B22F-4629-8505-6C623275B22D}" dt="2025-02-03T13:05:52.096" v="454" actId="680"/>
        <pc:sldMkLst>
          <pc:docMk/>
          <pc:sldMk cId="1663852128" sldId="740"/>
        </pc:sldMkLst>
      </pc:sldChg>
      <pc:sldChg chg="addSp modSp add mod ord">
        <pc:chgData name="浩信 吉村" userId="915ebb49d8acc597" providerId="LiveId" clId="{5BACE534-B22F-4629-8505-6C623275B22D}" dt="2025-02-03T13:50:25.556" v="806"/>
        <pc:sldMkLst>
          <pc:docMk/>
          <pc:sldMk cId="4069151013" sldId="740"/>
        </pc:sldMkLst>
        <pc:spChg chg="mod">
          <ac:chgData name="浩信 吉村" userId="915ebb49d8acc597" providerId="LiveId" clId="{5BACE534-B22F-4629-8505-6C623275B22D}" dt="2025-02-03T13:24:36.606" v="721" actId="1076"/>
          <ac:spMkLst>
            <pc:docMk/>
            <pc:sldMk cId="4069151013" sldId="740"/>
            <ac:spMk id="9" creationId="{370E9791-8C14-703C-6855-B1904F74A303}"/>
          </ac:spMkLst>
        </pc:spChg>
        <pc:spChg chg="mod">
          <ac:chgData name="浩信 吉村" userId="915ebb49d8acc597" providerId="LiveId" clId="{5BACE534-B22F-4629-8505-6C623275B22D}" dt="2025-02-03T13:24:34.061" v="720" actId="14100"/>
          <ac:spMkLst>
            <pc:docMk/>
            <pc:sldMk cId="4069151013" sldId="740"/>
            <ac:spMk id="14" creationId="{62616F02-53AE-49E1-EABE-02B45AA88B67}"/>
          </ac:spMkLst>
        </pc:spChg>
        <pc:grpChg chg="mod">
          <ac:chgData name="浩信 吉村" userId="915ebb49d8acc597" providerId="LiveId" clId="{5BACE534-B22F-4629-8505-6C623275B22D}" dt="2025-02-03T13:24:39.797" v="722" actId="1076"/>
          <ac:grpSpMkLst>
            <pc:docMk/>
            <pc:sldMk cId="4069151013" sldId="740"/>
            <ac:grpSpMk id="2" creationId="{C17356E0-8ED9-9369-0E13-6525E60A4578}"/>
          </ac:grpSpMkLst>
        </pc:grpChg>
        <pc:picChg chg="add mod">
          <ac:chgData name="浩信 吉村" userId="915ebb49d8acc597" providerId="LiveId" clId="{5BACE534-B22F-4629-8505-6C623275B22D}" dt="2025-02-03T13:24:43.717" v="723" actId="1076"/>
          <ac:picMkLst>
            <pc:docMk/>
            <pc:sldMk cId="4069151013" sldId="740"/>
            <ac:picMk id="4" creationId="{651BE07B-F561-7F70-73C9-59EEBFA21C9D}"/>
          </ac:picMkLst>
        </pc:picChg>
        <pc:picChg chg="add mod">
          <ac:chgData name="浩信 吉村" userId="915ebb49d8acc597" providerId="LiveId" clId="{5BACE534-B22F-4629-8505-6C623275B22D}" dt="2025-02-03T13:50:25.556" v="806"/>
          <ac:picMkLst>
            <pc:docMk/>
            <pc:sldMk cId="4069151013" sldId="740"/>
            <ac:picMk id="7" creationId="{E41A49DB-F280-706D-8ED3-7C01CF9D606D}"/>
          </ac:picMkLst>
        </pc:picChg>
        <pc:picChg chg="add mod">
          <ac:chgData name="浩信 吉村" userId="915ebb49d8acc597" providerId="LiveId" clId="{5BACE534-B22F-4629-8505-6C623275B22D}" dt="2025-02-03T13:50:25.556" v="806"/>
          <ac:picMkLst>
            <pc:docMk/>
            <pc:sldMk cId="4069151013" sldId="740"/>
            <ac:picMk id="8" creationId="{2DF835CD-276B-7C80-9691-EBF600F44EF6}"/>
          </ac:picMkLst>
        </pc:picChg>
      </pc:sldChg>
      <pc:sldChg chg="new">
        <pc:chgData name="浩信 吉村" userId="915ebb49d8acc597" providerId="LiveId" clId="{5BACE534-B22F-4629-8505-6C623275B22D}" dt="2025-02-03T13:24:52.738" v="726" actId="680"/>
        <pc:sldMkLst>
          <pc:docMk/>
          <pc:sldMk cId="2036693375" sldId="741"/>
        </pc:sldMkLst>
      </pc:sldChg>
      <pc:sldChg chg="new del">
        <pc:chgData name="浩信 吉村" userId="915ebb49d8acc597" providerId="LiveId" clId="{5BACE534-B22F-4629-8505-6C623275B22D}" dt="2025-02-03T14:15:39.116" v="1006" actId="680"/>
        <pc:sldMkLst>
          <pc:docMk/>
          <pc:sldMk cId="2670944938" sldId="742"/>
        </pc:sldMkLst>
      </pc:sldChg>
      <pc:sldChg chg="new del">
        <pc:chgData name="浩信 吉村" userId="915ebb49d8acc597" providerId="LiveId" clId="{5BACE534-B22F-4629-8505-6C623275B22D}" dt="2025-02-03T14:15:38.482" v="1005" actId="680"/>
        <pc:sldMkLst>
          <pc:docMk/>
          <pc:sldMk cId="3308390818" sldId="74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5"/>
            <a:ext cx="2946135" cy="496253"/>
          </a:xfrm>
          <a:prstGeom prst="rect">
            <a:avLst/>
          </a:prstGeom>
        </p:spPr>
        <p:txBody>
          <a:bodyPr vert="horz" lIns="91260" tIns="45629" rIns="91260" bIns="45629" rtlCol="0"/>
          <a:lstStyle>
            <a:lvl1pPr algn="l">
              <a:defRPr sz="1200"/>
            </a:lvl1pPr>
          </a:lstStyle>
          <a:p>
            <a:endParaRPr kumimoji="1" lang="ja-JP" altLang="en-US" dirty="0"/>
          </a:p>
        </p:txBody>
      </p:sp>
      <p:sp>
        <p:nvSpPr>
          <p:cNvPr id="4" name="フッター プレースホルダー 3"/>
          <p:cNvSpPr>
            <a:spLocks noGrp="1"/>
          </p:cNvSpPr>
          <p:nvPr>
            <p:ph type="ftr" sz="quarter" idx="2"/>
          </p:nvPr>
        </p:nvSpPr>
        <p:spPr>
          <a:xfrm>
            <a:off x="5" y="9428808"/>
            <a:ext cx="2946135" cy="496252"/>
          </a:xfrm>
          <a:prstGeom prst="rect">
            <a:avLst/>
          </a:prstGeom>
        </p:spPr>
        <p:txBody>
          <a:bodyPr vert="horz" lIns="91260" tIns="45629" rIns="91260" bIns="45629"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49959" y="9428808"/>
            <a:ext cx="2946135" cy="496252"/>
          </a:xfrm>
          <a:prstGeom prst="rect">
            <a:avLst/>
          </a:prstGeom>
        </p:spPr>
        <p:txBody>
          <a:bodyPr vert="horz" lIns="91260" tIns="45629" rIns="91260" bIns="45629" rtlCol="0" anchor="b"/>
          <a:lstStyle>
            <a:lvl1pPr algn="r">
              <a:defRPr sz="1200"/>
            </a:lvl1pPr>
          </a:lstStyle>
          <a:p>
            <a:fld id="{14EBE5EF-3EF0-44D2-82BC-F593B479D528}" type="slidenum">
              <a:rPr kumimoji="1" lang="ja-JP" altLang="en-US" smtClean="0"/>
              <a:t>‹#›</a:t>
            </a:fld>
            <a:endParaRPr kumimoji="1" lang="ja-JP" altLang="en-US" dirty="0"/>
          </a:p>
        </p:txBody>
      </p:sp>
    </p:spTree>
    <p:extLst>
      <p:ext uri="{BB962C8B-B14F-4D97-AF65-F5344CB8AC3E}">
        <p14:creationId xmlns:p14="http://schemas.microsoft.com/office/powerpoint/2010/main" val="432323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5"/>
            <a:ext cx="2946135" cy="496253"/>
          </a:xfrm>
          <a:prstGeom prst="rect">
            <a:avLst/>
          </a:prstGeom>
        </p:spPr>
        <p:txBody>
          <a:bodyPr vert="horz" lIns="91260" tIns="45629" rIns="91260" bIns="45629"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49959" y="5"/>
            <a:ext cx="2946135" cy="496253"/>
          </a:xfrm>
          <a:prstGeom prst="rect">
            <a:avLst/>
          </a:prstGeom>
        </p:spPr>
        <p:txBody>
          <a:bodyPr vert="horz" lIns="91260" tIns="45629" rIns="91260" bIns="45629" rtlCol="0"/>
          <a:lstStyle>
            <a:lvl1pPr algn="r">
              <a:defRPr sz="1200"/>
            </a:lvl1pPr>
          </a:lstStyle>
          <a:p>
            <a:fld id="{C2915145-5ACA-4C3C-88EC-16CDDBF2033E}" type="datetimeFigureOut">
              <a:rPr kumimoji="1" lang="ja-JP" altLang="en-US" smtClean="0"/>
              <a:t>2025/7/22</a:t>
            </a:fld>
            <a:endParaRPr kumimoji="1" lang="ja-JP" altLang="en-US" dirty="0"/>
          </a:p>
        </p:txBody>
      </p:sp>
      <p:sp>
        <p:nvSpPr>
          <p:cNvPr id="4" name="スライド イメージ プレースホルダー 3"/>
          <p:cNvSpPr>
            <a:spLocks noGrp="1" noRot="1" noChangeAspect="1"/>
          </p:cNvSpPr>
          <p:nvPr>
            <p:ph type="sldImg" idx="2"/>
          </p:nvPr>
        </p:nvSpPr>
        <p:spPr>
          <a:xfrm>
            <a:off x="715963" y="749300"/>
            <a:ext cx="5367337" cy="3716338"/>
          </a:xfrm>
          <a:prstGeom prst="rect">
            <a:avLst/>
          </a:prstGeom>
          <a:noFill/>
          <a:ln w="12700">
            <a:solidFill>
              <a:prstClr val="black"/>
            </a:solidFill>
          </a:ln>
        </p:spPr>
        <p:txBody>
          <a:bodyPr vert="horz" lIns="91260" tIns="45629" rIns="91260" bIns="45629" rtlCol="0" anchor="ctr"/>
          <a:lstStyle/>
          <a:p>
            <a:endParaRPr lang="ja-JP" altLang="en-US" dirty="0"/>
          </a:p>
        </p:txBody>
      </p:sp>
      <p:sp>
        <p:nvSpPr>
          <p:cNvPr id="5" name="ノート プレースホルダー 4"/>
          <p:cNvSpPr>
            <a:spLocks noGrp="1"/>
          </p:cNvSpPr>
          <p:nvPr>
            <p:ph type="body" sz="quarter" idx="3"/>
          </p:nvPr>
        </p:nvSpPr>
        <p:spPr>
          <a:xfrm>
            <a:off x="680251" y="4715198"/>
            <a:ext cx="5437189" cy="4466273"/>
          </a:xfrm>
          <a:prstGeom prst="rect">
            <a:avLst/>
          </a:prstGeom>
        </p:spPr>
        <p:txBody>
          <a:bodyPr vert="horz" lIns="91260" tIns="45629" rIns="91260" bIns="4562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28808"/>
            <a:ext cx="2946135" cy="496252"/>
          </a:xfrm>
          <a:prstGeom prst="rect">
            <a:avLst/>
          </a:prstGeom>
        </p:spPr>
        <p:txBody>
          <a:bodyPr vert="horz" lIns="91260" tIns="45629" rIns="91260" bIns="45629"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49959" y="9428808"/>
            <a:ext cx="2946135" cy="496252"/>
          </a:xfrm>
          <a:prstGeom prst="rect">
            <a:avLst/>
          </a:prstGeom>
        </p:spPr>
        <p:txBody>
          <a:bodyPr vert="horz" lIns="91260" tIns="45629" rIns="91260" bIns="45629" rtlCol="0" anchor="b"/>
          <a:lstStyle>
            <a:lvl1pPr algn="r">
              <a:defRPr sz="1200"/>
            </a:lvl1pPr>
          </a:lstStyle>
          <a:p>
            <a:fld id="{11ED340F-07B6-4ECD-9C73-C7720ECE2151}" type="slidenum">
              <a:rPr kumimoji="1" lang="ja-JP" altLang="en-US" smtClean="0"/>
              <a:t>‹#›</a:t>
            </a:fld>
            <a:endParaRPr kumimoji="1" lang="ja-JP" altLang="en-US" dirty="0"/>
          </a:p>
        </p:txBody>
      </p:sp>
    </p:spTree>
    <p:extLst>
      <p:ext uri="{BB962C8B-B14F-4D97-AF65-F5344CB8AC3E}">
        <p14:creationId xmlns:p14="http://schemas.microsoft.com/office/powerpoint/2010/main" val="18385307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en-US"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11ED340F-07B6-4ECD-9C73-C7720ECE2151}" type="slidenum">
              <a:rPr kumimoji="1" lang="ja-JP" altLang="en-US" smtClean="0"/>
              <a:t>0</a:t>
            </a:fld>
            <a:endParaRPr kumimoji="1" lang="ja-JP" altLang="en-US"/>
          </a:p>
        </p:txBody>
      </p:sp>
    </p:spTree>
    <p:extLst>
      <p:ext uri="{BB962C8B-B14F-4D97-AF65-F5344CB8AC3E}">
        <p14:creationId xmlns:p14="http://schemas.microsoft.com/office/powerpoint/2010/main" val="290682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en-US" altLang="ja-JP" sz="19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11ED340F-07B6-4ECD-9C73-C7720ECE2151}" type="slidenum">
              <a:rPr kumimoji="1" lang="ja-JP" altLang="en-US" smtClean="0"/>
              <a:t>9</a:t>
            </a:fld>
            <a:endParaRPr kumimoji="1" lang="ja-JP" altLang="en-US"/>
          </a:p>
        </p:txBody>
      </p:sp>
    </p:spTree>
    <p:extLst>
      <p:ext uri="{BB962C8B-B14F-4D97-AF65-F5344CB8AC3E}">
        <p14:creationId xmlns:p14="http://schemas.microsoft.com/office/powerpoint/2010/main" val="2955325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en-US" altLang="ja-JP" sz="19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11ED340F-07B6-4ECD-9C73-C7720ECE2151}" type="slidenum">
              <a:rPr kumimoji="1" lang="ja-JP" altLang="en-US" smtClean="0"/>
              <a:t>10</a:t>
            </a:fld>
            <a:endParaRPr kumimoji="1" lang="ja-JP" altLang="en-US"/>
          </a:p>
        </p:txBody>
      </p:sp>
    </p:spTree>
    <p:extLst>
      <p:ext uri="{BB962C8B-B14F-4D97-AF65-F5344CB8AC3E}">
        <p14:creationId xmlns:p14="http://schemas.microsoft.com/office/powerpoint/2010/main" val="3233674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en-US" altLang="ja-JP" sz="19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11ED340F-07B6-4ECD-9C73-C7720ECE2151}" type="slidenum">
              <a:rPr kumimoji="1" lang="ja-JP" altLang="en-US" smtClean="0"/>
              <a:t>11</a:t>
            </a:fld>
            <a:endParaRPr kumimoji="1" lang="ja-JP" altLang="en-US"/>
          </a:p>
        </p:txBody>
      </p:sp>
    </p:spTree>
    <p:extLst>
      <p:ext uri="{BB962C8B-B14F-4D97-AF65-F5344CB8AC3E}">
        <p14:creationId xmlns:p14="http://schemas.microsoft.com/office/powerpoint/2010/main" val="1453772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en-US"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11ED340F-07B6-4ECD-9C73-C7720ECE2151}" type="slidenum">
              <a:rPr kumimoji="1" lang="ja-JP" altLang="en-US" smtClean="0"/>
              <a:t>12</a:t>
            </a:fld>
            <a:endParaRPr kumimoji="1" lang="ja-JP" altLang="en-US"/>
          </a:p>
        </p:txBody>
      </p:sp>
    </p:spTree>
    <p:extLst>
      <p:ext uri="{BB962C8B-B14F-4D97-AF65-F5344CB8AC3E}">
        <p14:creationId xmlns:p14="http://schemas.microsoft.com/office/powerpoint/2010/main" val="1277454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en-US"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11ED340F-07B6-4ECD-9C73-C7720ECE2151}" type="slidenum">
              <a:rPr kumimoji="1" lang="ja-JP" altLang="en-US" smtClean="0"/>
              <a:t>13</a:t>
            </a:fld>
            <a:endParaRPr kumimoji="1" lang="ja-JP" altLang="en-US"/>
          </a:p>
        </p:txBody>
      </p:sp>
    </p:spTree>
    <p:extLst>
      <p:ext uri="{BB962C8B-B14F-4D97-AF65-F5344CB8AC3E}">
        <p14:creationId xmlns:p14="http://schemas.microsoft.com/office/powerpoint/2010/main" val="3045531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en-US" altLang="ja-JP" sz="19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11ED340F-07B6-4ECD-9C73-C7720ECE2151}" type="slidenum">
              <a:rPr kumimoji="1" lang="ja-JP" altLang="en-US" smtClean="0"/>
              <a:t>14</a:t>
            </a:fld>
            <a:endParaRPr kumimoji="1" lang="ja-JP" altLang="en-US"/>
          </a:p>
        </p:txBody>
      </p:sp>
    </p:spTree>
    <p:extLst>
      <p:ext uri="{BB962C8B-B14F-4D97-AF65-F5344CB8AC3E}">
        <p14:creationId xmlns:p14="http://schemas.microsoft.com/office/powerpoint/2010/main" val="2083190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en-US" altLang="ja-JP" sz="19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11ED340F-07B6-4ECD-9C73-C7720ECE2151}" type="slidenum">
              <a:rPr kumimoji="1" lang="ja-JP" altLang="en-US" smtClean="0"/>
              <a:t>15</a:t>
            </a:fld>
            <a:endParaRPr kumimoji="1" lang="ja-JP" altLang="en-US"/>
          </a:p>
        </p:txBody>
      </p:sp>
    </p:spTree>
    <p:extLst>
      <p:ext uri="{BB962C8B-B14F-4D97-AF65-F5344CB8AC3E}">
        <p14:creationId xmlns:p14="http://schemas.microsoft.com/office/powerpoint/2010/main" val="1771423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en-US" altLang="ja-JP" sz="19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11ED340F-07B6-4ECD-9C73-C7720ECE2151}" type="slidenum">
              <a:rPr kumimoji="1" lang="ja-JP" altLang="en-US" smtClean="0"/>
              <a:t>16</a:t>
            </a:fld>
            <a:endParaRPr kumimoji="1" lang="ja-JP" altLang="en-US"/>
          </a:p>
        </p:txBody>
      </p:sp>
    </p:spTree>
    <p:extLst>
      <p:ext uri="{BB962C8B-B14F-4D97-AF65-F5344CB8AC3E}">
        <p14:creationId xmlns:p14="http://schemas.microsoft.com/office/powerpoint/2010/main" val="1800506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en-US"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11ED340F-07B6-4ECD-9C73-C7720ECE2151}" type="slidenum">
              <a:rPr kumimoji="1" lang="ja-JP" altLang="en-US" smtClean="0"/>
              <a:t>17</a:t>
            </a:fld>
            <a:endParaRPr kumimoji="1" lang="ja-JP" altLang="en-US"/>
          </a:p>
        </p:txBody>
      </p:sp>
    </p:spTree>
    <p:extLst>
      <p:ext uri="{BB962C8B-B14F-4D97-AF65-F5344CB8AC3E}">
        <p14:creationId xmlns:p14="http://schemas.microsoft.com/office/powerpoint/2010/main" val="1076688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en-US"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11ED340F-07B6-4ECD-9C73-C7720ECE2151}" type="slidenum">
              <a:rPr kumimoji="1" lang="ja-JP" altLang="en-US" smtClean="0"/>
              <a:t>18</a:t>
            </a:fld>
            <a:endParaRPr kumimoji="1" lang="ja-JP" altLang="en-US"/>
          </a:p>
        </p:txBody>
      </p:sp>
    </p:spTree>
    <p:extLst>
      <p:ext uri="{BB962C8B-B14F-4D97-AF65-F5344CB8AC3E}">
        <p14:creationId xmlns:p14="http://schemas.microsoft.com/office/powerpoint/2010/main" val="999442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en-US" altLang="ja-JP" sz="19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11ED340F-07B6-4ECD-9C73-C7720ECE2151}" type="slidenum">
              <a:rPr kumimoji="1" lang="ja-JP" altLang="en-US" smtClean="0"/>
              <a:t>1</a:t>
            </a:fld>
            <a:endParaRPr kumimoji="1" lang="ja-JP" altLang="en-US"/>
          </a:p>
        </p:txBody>
      </p:sp>
    </p:spTree>
    <p:extLst>
      <p:ext uri="{BB962C8B-B14F-4D97-AF65-F5344CB8AC3E}">
        <p14:creationId xmlns:p14="http://schemas.microsoft.com/office/powerpoint/2010/main" val="207635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en-US" altLang="ja-JP" sz="19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11ED340F-07B6-4ECD-9C73-C7720ECE2151}" type="slidenum">
              <a:rPr kumimoji="1" lang="ja-JP" altLang="en-US" smtClean="0"/>
              <a:t>19</a:t>
            </a:fld>
            <a:endParaRPr kumimoji="1" lang="ja-JP" altLang="en-US"/>
          </a:p>
        </p:txBody>
      </p:sp>
    </p:spTree>
    <p:extLst>
      <p:ext uri="{BB962C8B-B14F-4D97-AF65-F5344CB8AC3E}">
        <p14:creationId xmlns:p14="http://schemas.microsoft.com/office/powerpoint/2010/main" val="468538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en-US"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11ED340F-07B6-4ECD-9C73-C7720ECE2151}" type="slidenum">
              <a:rPr kumimoji="1" lang="ja-JP" altLang="en-US" smtClean="0"/>
              <a:t>20</a:t>
            </a:fld>
            <a:endParaRPr kumimoji="1" lang="ja-JP" altLang="en-US"/>
          </a:p>
        </p:txBody>
      </p:sp>
    </p:spTree>
    <p:extLst>
      <p:ext uri="{BB962C8B-B14F-4D97-AF65-F5344CB8AC3E}">
        <p14:creationId xmlns:p14="http://schemas.microsoft.com/office/powerpoint/2010/main" val="1860233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en-US"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11ED340F-07B6-4ECD-9C73-C7720ECE2151}" type="slidenum">
              <a:rPr kumimoji="1" lang="ja-JP" altLang="en-US" smtClean="0"/>
              <a:t>21</a:t>
            </a:fld>
            <a:endParaRPr kumimoji="1" lang="ja-JP" altLang="en-US"/>
          </a:p>
        </p:txBody>
      </p:sp>
    </p:spTree>
    <p:extLst>
      <p:ext uri="{BB962C8B-B14F-4D97-AF65-F5344CB8AC3E}">
        <p14:creationId xmlns:p14="http://schemas.microsoft.com/office/powerpoint/2010/main" val="2720757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en-US" altLang="ja-JP" sz="19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11ED340F-07B6-4ECD-9C73-C7720ECE2151}" type="slidenum">
              <a:rPr kumimoji="1" lang="ja-JP" altLang="en-US" smtClean="0"/>
              <a:t>22</a:t>
            </a:fld>
            <a:endParaRPr kumimoji="1" lang="ja-JP" altLang="en-US"/>
          </a:p>
        </p:txBody>
      </p:sp>
    </p:spTree>
    <p:extLst>
      <p:ext uri="{BB962C8B-B14F-4D97-AF65-F5344CB8AC3E}">
        <p14:creationId xmlns:p14="http://schemas.microsoft.com/office/powerpoint/2010/main" val="1549272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en-US" altLang="ja-JP" sz="19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11ED340F-07B6-4ECD-9C73-C7720ECE2151}" type="slidenum">
              <a:rPr kumimoji="1" lang="ja-JP" altLang="en-US" smtClean="0"/>
              <a:t>23</a:t>
            </a:fld>
            <a:endParaRPr kumimoji="1" lang="ja-JP" altLang="en-US"/>
          </a:p>
        </p:txBody>
      </p:sp>
    </p:spTree>
    <p:extLst>
      <p:ext uri="{BB962C8B-B14F-4D97-AF65-F5344CB8AC3E}">
        <p14:creationId xmlns:p14="http://schemas.microsoft.com/office/powerpoint/2010/main" val="748571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en-US" altLang="ja-JP" sz="19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11ED340F-07B6-4ECD-9C73-C7720ECE2151}" type="slidenum">
              <a:rPr kumimoji="1" lang="ja-JP" altLang="en-US" smtClean="0"/>
              <a:t>24</a:t>
            </a:fld>
            <a:endParaRPr kumimoji="1" lang="ja-JP" altLang="en-US"/>
          </a:p>
        </p:txBody>
      </p:sp>
    </p:spTree>
    <p:extLst>
      <p:ext uri="{BB962C8B-B14F-4D97-AF65-F5344CB8AC3E}">
        <p14:creationId xmlns:p14="http://schemas.microsoft.com/office/powerpoint/2010/main" val="368500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en-US" altLang="ja-JP" sz="19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11ED340F-07B6-4ECD-9C73-C7720ECE2151}" type="slidenum">
              <a:rPr kumimoji="1" lang="ja-JP" altLang="en-US" smtClean="0"/>
              <a:t>25</a:t>
            </a:fld>
            <a:endParaRPr kumimoji="1" lang="ja-JP" altLang="en-US"/>
          </a:p>
        </p:txBody>
      </p:sp>
    </p:spTree>
    <p:extLst>
      <p:ext uri="{BB962C8B-B14F-4D97-AF65-F5344CB8AC3E}">
        <p14:creationId xmlns:p14="http://schemas.microsoft.com/office/powerpoint/2010/main" val="3205771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en-US" altLang="ja-JP" sz="19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11ED340F-07B6-4ECD-9C73-C7720ECE2151}" type="slidenum">
              <a:rPr kumimoji="1" lang="ja-JP" altLang="en-US" smtClean="0"/>
              <a:t>26</a:t>
            </a:fld>
            <a:endParaRPr kumimoji="1" lang="ja-JP" altLang="en-US"/>
          </a:p>
        </p:txBody>
      </p:sp>
    </p:spTree>
    <p:extLst>
      <p:ext uri="{BB962C8B-B14F-4D97-AF65-F5344CB8AC3E}">
        <p14:creationId xmlns:p14="http://schemas.microsoft.com/office/powerpoint/2010/main" val="1243880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en-US" altLang="ja-JP" sz="19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11ED340F-07B6-4ECD-9C73-C7720ECE2151}" type="slidenum">
              <a:rPr kumimoji="1" lang="ja-JP" altLang="en-US" smtClean="0"/>
              <a:t>2</a:t>
            </a:fld>
            <a:endParaRPr kumimoji="1" lang="ja-JP" altLang="en-US"/>
          </a:p>
        </p:txBody>
      </p:sp>
    </p:spTree>
    <p:extLst>
      <p:ext uri="{BB962C8B-B14F-4D97-AF65-F5344CB8AC3E}">
        <p14:creationId xmlns:p14="http://schemas.microsoft.com/office/powerpoint/2010/main" val="2797885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1ED340F-07B6-4ECD-9C73-C7720ECE2151}" type="slidenum">
              <a:rPr kumimoji="1" lang="ja-JP" altLang="en-US" smtClean="0"/>
              <a:t>3</a:t>
            </a:fld>
            <a:endParaRPr kumimoji="1" lang="ja-JP" altLang="en-US" dirty="0"/>
          </a:p>
        </p:txBody>
      </p:sp>
    </p:spTree>
    <p:extLst>
      <p:ext uri="{BB962C8B-B14F-4D97-AF65-F5344CB8AC3E}">
        <p14:creationId xmlns:p14="http://schemas.microsoft.com/office/powerpoint/2010/main" val="3772213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en-US"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11ED340F-07B6-4ECD-9C73-C7720ECE2151}" type="slidenum">
              <a:rPr kumimoji="1" lang="ja-JP" altLang="en-US" smtClean="0"/>
              <a:t>4</a:t>
            </a:fld>
            <a:endParaRPr kumimoji="1" lang="ja-JP" altLang="en-US"/>
          </a:p>
        </p:txBody>
      </p:sp>
    </p:spTree>
    <p:extLst>
      <p:ext uri="{BB962C8B-B14F-4D97-AF65-F5344CB8AC3E}">
        <p14:creationId xmlns:p14="http://schemas.microsoft.com/office/powerpoint/2010/main" val="3475927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en-US"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11ED340F-07B6-4ECD-9C73-C7720ECE2151}" type="slidenum">
              <a:rPr kumimoji="1" lang="ja-JP" altLang="en-US" smtClean="0"/>
              <a:t>5</a:t>
            </a:fld>
            <a:endParaRPr kumimoji="1" lang="ja-JP" altLang="en-US"/>
          </a:p>
        </p:txBody>
      </p:sp>
    </p:spTree>
    <p:extLst>
      <p:ext uri="{BB962C8B-B14F-4D97-AF65-F5344CB8AC3E}">
        <p14:creationId xmlns:p14="http://schemas.microsoft.com/office/powerpoint/2010/main" val="3726772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en-US"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11ED340F-07B6-4ECD-9C73-C7720ECE2151}" type="slidenum">
              <a:rPr kumimoji="1" lang="ja-JP" altLang="en-US" smtClean="0"/>
              <a:t>6</a:t>
            </a:fld>
            <a:endParaRPr kumimoji="1" lang="ja-JP" altLang="en-US"/>
          </a:p>
        </p:txBody>
      </p:sp>
    </p:spTree>
    <p:extLst>
      <p:ext uri="{BB962C8B-B14F-4D97-AF65-F5344CB8AC3E}">
        <p14:creationId xmlns:p14="http://schemas.microsoft.com/office/powerpoint/2010/main" val="2948857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en-US" altLang="ja-JP" sz="19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11ED340F-07B6-4ECD-9C73-C7720ECE2151}" type="slidenum">
              <a:rPr kumimoji="1" lang="ja-JP" altLang="en-US" smtClean="0"/>
              <a:t>7</a:t>
            </a:fld>
            <a:endParaRPr kumimoji="1" lang="ja-JP" altLang="en-US"/>
          </a:p>
        </p:txBody>
      </p:sp>
    </p:spTree>
    <p:extLst>
      <p:ext uri="{BB962C8B-B14F-4D97-AF65-F5344CB8AC3E}">
        <p14:creationId xmlns:p14="http://schemas.microsoft.com/office/powerpoint/2010/main" val="408369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en-US" altLang="ja-JP" sz="19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11ED340F-07B6-4ECD-9C73-C7720ECE2151}" type="slidenum">
              <a:rPr kumimoji="1" lang="ja-JP" altLang="en-US" smtClean="0"/>
              <a:t>8</a:t>
            </a:fld>
            <a:endParaRPr kumimoji="1" lang="ja-JP" altLang="en-US"/>
          </a:p>
        </p:txBody>
      </p:sp>
    </p:spTree>
    <p:extLst>
      <p:ext uri="{BB962C8B-B14F-4D97-AF65-F5344CB8AC3E}">
        <p14:creationId xmlns:p14="http://schemas.microsoft.com/office/powerpoint/2010/main" val="1039966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10" y="2130537"/>
            <a:ext cx="8420101"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2417D5B-EB73-4C17-B65F-197B9B54ABF1}" type="datetime1">
              <a:rPr kumimoji="1" lang="ja-JP" altLang="en-US" smtClean="0"/>
              <a:t>2025/7/22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A3F5602-C1EF-4614-AA7E-A9E65D3A8703}" type="slidenum">
              <a:rPr kumimoji="1" lang="ja-JP" altLang="en-US" smtClean="0"/>
              <a:t>‹#›</a:t>
            </a:fld>
            <a:endParaRPr kumimoji="1" lang="ja-JP" altLang="en-US" dirty="0"/>
          </a:p>
        </p:txBody>
      </p:sp>
    </p:spTree>
    <p:extLst>
      <p:ext uri="{BB962C8B-B14F-4D97-AF65-F5344CB8AC3E}">
        <p14:creationId xmlns:p14="http://schemas.microsoft.com/office/powerpoint/2010/main" val="378553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F7E084E-086D-4360-A1BE-6361647A03C5}" type="datetime1">
              <a:rPr kumimoji="1" lang="ja-JP" altLang="en-US" smtClean="0"/>
              <a:t>2025/7/22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A3F5602-C1EF-4614-AA7E-A9E65D3A8703}" type="slidenum">
              <a:rPr kumimoji="1" lang="ja-JP" altLang="en-US" smtClean="0"/>
              <a:t>‹#›</a:t>
            </a:fld>
            <a:endParaRPr kumimoji="1" lang="ja-JP" altLang="en-US" dirty="0"/>
          </a:p>
        </p:txBody>
      </p:sp>
    </p:spTree>
    <p:extLst>
      <p:ext uri="{BB962C8B-B14F-4D97-AF65-F5344CB8AC3E}">
        <p14:creationId xmlns:p14="http://schemas.microsoft.com/office/powerpoint/2010/main" val="2308428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43"/>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B3ECEF-A8AB-4536-AEFE-BE902C04213A}" type="datetime1">
              <a:rPr kumimoji="1" lang="ja-JP" altLang="en-US" smtClean="0"/>
              <a:t>2025/7/22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A3F5602-C1EF-4614-AA7E-A9E65D3A8703}" type="slidenum">
              <a:rPr kumimoji="1" lang="ja-JP" altLang="en-US" smtClean="0"/>
              <a:t>‹#›</a:t>
            </a:fld>
            <a:endParaRPr kumimoji="1" lang="ja-JP" altLang="en-US" dirty="0"/>
          </a:p>
        </p:txBody>
      </p:sp>
    </p:spTree>
    <p:extLst>
      <p:ext uri="{BB962C8B-B14F-4D97-AF65-F5344CB8AC3E}">
        <p14:creationId xmlns:p14="http://schemas.microsoft.com/office/powerpoint/2010/main" val="1940557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35"/>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B241237-05BA-4311-9874-380999F70469}" type="datetimeFigureOut">
              <a:rPr lang="ja-JP" altLang="en-US" smtClean="0">
                <a:solidFill>
                  <a:prstClr val="black">
                    <a:tint val="75000"/>
                  </a:prstClr>
                </a:solidFill>
              </a:rPr>
              <a:pPr/>
              <a:t>2025/7/22</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19D91F5-D4D4-4559-872A-072CDD57231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2162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B241237-05BA-4311-9874-380999F70469}" type="datetimeFigureOut">
              <a:rPr lang="ja-JP" altLang="en-US" smtClean="0">
                <a:solidFill>
                  <a:prstClr val="black">
                    <a:tint val="75000"/>
                  </a:prstClr>
                </a:solidFill>
              </a:rPr>
              <a:pPr/>
              <a:t>2025/7/22</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19D91F5-D4D4-4559-872A-072CDD57231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872035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09"/>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B241237-05BA-4311-9874-380999F70469}" type="datetimeFigureOut">
              <a:rPr lang="ja-JP" altLang="en-US" smtClean="0">
                <a:solidFill>
                  <a:prstClr val="black">
                    <a:tint val="75000"/>
                  </a:prstClr>
                </a:solidFill>
              </a:rPr>
              <a:pPr/>
              <a:t>2025/7/22</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19D91F5-D4D4-4559-872A-072CDD57231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86924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B241237-05BA-4311-9874-380999F70469}" type="datetimeFigureOut">
              <a:rPr lang="ja-JP" altLang="en-US" smtClean="0">
                <a:solidFill>
                  <a:prstClr val="black">
                    <a:tint val="75000"/>
                  </a:prstClr>
                </a:solidFill>
              </a:rPr>
              <a:pPr/>
              <a:t>2025/7/22</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19D91F5-D4D4-4559-872A-072CDD57231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24181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1"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B241237-05BA-4311-9874-380999F70469}" type="datetimeFigureOut">
              <a:rPr lang="ja-JP" altLang="en-US" smtClean="0">
                <a:solidFill>
                  <a:prstClr val="black">
                    <a:tint val="75000"/>
                  </a:prstClr>
                </a:solidFill>
              </a:rPr>
              <a:pPr/>
              <a:t>2025/7/22</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19D91F5-D4D4-4559-872A-072CDD57231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31623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B241237-05BA-4311-9874-380999F70469}" type="datetimeFigureOut">
              <a:rPr lang="ja-JP" altLang="en-US" smtClean="0">
                <a:solidFill>
                  <a:prstClr val="black">
                    <a:tint val="75000"/>
                  </a:prstClr>
                </a:solidFill>
              </a:rPr>
              <a:pPr/>
              <a:t>2025/7/22</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19D91F5-D4D4-4559-872A-072CDD57231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5418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B241237-05BA-4311-9874-380999F70469}" type="datetimeFigureOut">
              <a:rPr lang="ja-JP" altLang="en-US" smtClean="0">
                <a:solidFill>
                  <a:prstClr val="black">
                    <a:tint val="75000"/>
                  </a:prstClr>
                </a:solidFill>
              </a:rPr>
              <a:pPr/>
              <a:t>2025/7/22</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19D91F5-D4D4-4559-872A-072CDD57231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09319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9" y="273052"/>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9"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B241237-05BA-4311-9874-380999F70469}" type="datetimeFigureOut">
              <a:rPr lang="ja-JP" altLang="en-US" smtClean="0">
                <a:solidFill>
                  <a:prstClr val="black">
                    <a:tint val="75000"/>
                  </a:prstClr>
                </a:solidFill>
              </a:rPr>
              <a:pPr/>
              <a:t>2025/7/22</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19D91F5-D4D4-4559-872A-072CDD57231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0806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215061B-C9A0-471B-B6E7-01CAA79EC179}" type="datetime1">
              <a:rPr kumimoji="1" lang="ja-JP" altLang="en-US" smtClean="0"/>
              <a:t>2025/7/22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A3F5602-C1EF-4614-AA7E-A9E65D3A8703}" type="slidenum">
              <a:rPr kumimoji="1" lang="ja-JP" altLang="en-US" smtClean="0"/>
              <a:t>‹#›</a:t>
            </a:fld>
            <a:endParaRPr kumimoji="1" lang="ja-JP" altLang="en-US" dirty="0"/>
          </a:p>
        </p:txBody>
      </p:sp>
    </p:spTree>
    <p:extLst>
      <p:ext uri="{BB962C8B-B14F-4D97-AF65-F5344CB8AC3E}">
        <p14:creationId xmlns:p14="http://schemas.microsoft.com/office/powerpoint/2010/main" val="182739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1"/>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941645" y="5367339"/>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B241237-05BA-4311-9874-380999F70469}" type="datetimeFigureOut">
              <a:rPr lang="ja-JP" altLang="en-US" smtClean="0">
                <a:solidFill>
                  <a:prstClr val="black">
                    <a:tint val="75000"/>
                  </a:prstClr>
                </a:solidFill>
              </a:rPr>
              <a:pPr/>
              <a:t>2025/7/22</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19D91F5-D4D4-4559-872A-072CDD57231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42790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B241237-05BA-4311-9874-380999F70469}" type="datetimeFigureOut">
              <a:rPr lang="ja-JP" altLang="en-US" smtClean="0">
                <a:solidFill>
                  <a:prstClr val="black">
                    <a:tint val="75000"/>
                  </a:prstClr>
                </a:solidFill>
              </a:rPr>
              <a:pPr/>
              <a:t>2025/7/22</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19D91F5-D4D4-4559-872A-072CDD57231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57497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B241237-05BA-4311-9874-380999F70469}" type="datetimeFigureOut">
              <a:rPr lang="ja-JP" altLang="en-US" smtClean="0">
                <a:solidFill>
                  <a:prstClr val="black">
                    <a:tint val="75000"/>
                  </a:prstClr>
                </a:solidFill>
              </a:rPr>
              <a:pPr/>
              <a:t>2025/7/22</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19D91F5-D4D4-4559-872A-072CDD57231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37469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B241237-05BA-4311-9874-380999F70469}" type="datetimeFigureOut">
              <a:rPr lang="ja-JP" altLang="en-US" smtClean="0">
                <a:solidFill>
                  <a:prstClr val="black">
                    <a:tint val="75000"/>
                  </a:prstClr>
                </a:solidFill>
              </a:rPr>
              <a:pPr/>
              <a:t>2025/7/22</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19D91F5-D4D4-4559-872A-072CDD57231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6258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8" y="4407012"/>
            <a:ext cx="8420101"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8" y="2906713"/>
            <a:ext cx="84201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10733A6-26D8-4CC5-A608-76B57406E578}" type="datetime1">
              <a:rPr kumimoji="1" lang="ja-JP" altLang="en-US" smtClean="0"/>
              <a:t>2025/7/22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A3F5602-C1EF-4614-AA7E-A9E65D3A8703}" type="slidenum">
              <a:rPr kumimoji="1" lang="ja-JP" altLang="en-US" smtClean="0"/>
              <a:t>‹#›</a:t>
            </a:fld>
            <a:endParaRPr kumimoji="1" lang="ja-JP" altLang="en-US" dirty="0"/>
          </a:p>
        </p:txBody>
      </p:sp>
    </p:spTree>
    <p:extLst>
      <p:ext uri="{BB962C8B-B14F-4D97-AF65-F5344CB8AC3E}">
        <p14:creationId xmlns:p14="http://schemas.microsoft.com/office/powerpoint/2010/main" val="57859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1"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60E9144-7269-4182-9B0D-A9E5D6859149}" type="datetime1">
              <a:rPr kumimoji="1" lang="ja-JP" altLang="en-US" smtClean="0"/>
              <a:t>2025/7/22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A3F5602-C1EF-4614-AA7E-A9E65D3A8703}" type="slidenum">
              <a:rPr kumimoji="1" lang="ja-JP" altLang="en-US" smtClean="0"/>
              <a:t>‹#›</a:t>
            </a:fld>
            <a:endParaRPr kumimoji="1" lang="ja-JP" altLang="en-US" dirty="0"/>
          </a:p>
        </p:txBody>
      </p:sp>
    </p:spTree>
    <p:extLst>
      <p:ext uri="{BB962C8B-B14F-4D97-AF65-F5344CB8AC3E}">
        <p14:creationId xmlns:p14="http://schemas.microsoft.com/office/powerpoint/2010/main" val="3300233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1"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E71D989-BD17-4D68-8BB1-9BD5ED9A45E6}" type="datetime1">
              <a:rPr kumimoji="1" lang="ja-JP" altLang="en-US" smtClean="0"/>
              <a:t>2025/7/22</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5A3F5602-C1EF-4614-AA7E-A9E65D3A8703}" type="slidenum">
              <a:rPr kumimoji="1" lang="ja-JP" altLang="en-US" smtClean="0"/>
              <a:t>‹#›</a:t>
            </a:fld>
            <a:endParaRPr kumimoji="1" lang="ja-JP" altLang="en-US" dirty="0"/>
          </a:p>
        </p:txBody>
      </p:sp>
    </p:spTree>
    <p:extLst>
      <p:ext uri="{BB962C8B-B14F-4D97-AF65-F5344CB8AC3E}">
        <p14:creationId xmlns:p14="http://schemas.microsoft.com/office/powerpoint/2010/main" val="123986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93F431A-C4C1-4ADE-9E50-16E34082F9D8}" type="datetime1">
              <a:rPr kumimoji="1" lang="ja-JP" altLang="en-US" smtClean="0"/>
              <a:t>2025/7/22</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5A3F5602-C1EF-4614-AA7E-A9E65D3A8703}" type="slidenum">
              <a:rPr kumimoji="1" lang="ja-JP" altLang="en-US" smtClean="0"/>
              <a:t>‹#›</a:t>
            </a:fld>
            <a:endParaRPr kumimoji="1" lang="ja-JP" altLang="en-US" dirty="0"/>
          </a:p>
        </p:txBody>
      </p:sp>
    </p:spTree>
    <p:extLst>
      <p:ext uri="{BB962C8B-B14F-4D97-AF65-F5344CB8AC3E}">
        <p14:creationId xmlns:p14="http://schemas.microsoft.com/office/powerpoint/2010/main" val="4240228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AF4AA30-367C-4BE3-82B0-875CA4AD31EE}" type="datetime1">
              <a:rPr kumimoji="1" lang="ja-JP" altLang="en-US" smtClean="0"/>
              <a:t>2025/7/22</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5A3F5602-C1EF-4614-AA7E-A9E65D3A8703}" type="slidenum">
              <a:rPr kumimoji="1" lang="ja-JP" altLang="en-US" smtClean="0"/>
              <a:t>‹#›</a:t>
            </a:fld>
            <a:endParaRPr kumimoji="1" lang="ja-JP" altLang="en-US" dirty="0"/>
          </a:p>
        </p:txBody>
      </p:sp>
    </p:spTree>
    <p:extLst>
      <p:ext uri="{BB962C8B-B14F-4D97-AF65-F5344CB8AC3E}">
        <p14:creationId xmlns:p14="http://schemas.microsoft.com/office/powerpoint/2010/main" val="414670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2"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9"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DA265C1-AF93-481C-BCD8-4F2EC81D2496}" type="datetime1">
              <a:rPr kumimoji="1" lang="ja-JP" altLang="en-US" smtClean="0"/>
              <a:t>2025/7/22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A3F5602-C1EF-4614-AA7E-A9E65D3A8703}" type="slidenum">
              <a:rPr kumimoji="1" lang="ja-JP" altLang="en-US" smtClean="0"/>
              <a:t>‹#›</a:t>
            </a:fld>
            <a:endParaRPr kumimoji="1" lang="ja-JP" altLang="en-US" dirty="0"/>
          </a:p>
        </p:txBody>
      </p:sp>
    </p:spTree>
    <p:extLst>
      <p:ext uri="{BB962C8B-B14F-4D97-AF65-F5344CB8AC3E}">
        <p14:creationId xmlns:p14="http://schemas.microsoft.com/office/powerpoint/2010/main" val="1459246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6"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94164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3A870B2-C996-4ADC-A5FB-86C757CBAE46}" type="datetime1">
              <a:rPr kumimoji="1" lang="ja-JP" altLang="en-US" smtClean="0"/>
              <a:t>2025/7/22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A3F5602-C1EF-4614-AA7E-A9E65D3A8703}" type="slidenum">
              <a:rPr kumimoji="1" lang="ja-JP" altLang="en-US" smtClean="0"/>
              <a:t>‹#›</a:t>
            </a:fld>
            <a:endParaRPr kumimoji="1" lang="ja-JP" altLang="en-US" dirty="0"/>
          </a:p>
        </p:txBody>
      </p:sp>
    </p:spTree>
    <p:extLst>
      <p:ext uri="{BB962C8B-B14F-4D97-AF65-F5344CB8AC3E}">
        <p14:creationId xmlns:p14="http://schemas.microsoft.com/office/powerpoint/2010/main" val="3257747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1"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1" y="1600204"/>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462"/>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ECE408-5AB2-498A-B823-6F5BE519913B}" type="datetime1">
              <a:rPr kumimoji="1" lang="ja-JP" altLang="en-US" smtClean="0"/>
              <a:t>2025/7/22</a:t>
            </a:fld>
            <a:endParaRPr kumimoji="1" lang="ja-JP" altLang="en-US" dirty="0"/>
          </a:p>
        </p:txBody>
      </p:sp>
      <p:sp>
        <p:nvSpPr>
          <p:cNvPr id="5" name="フッター プレースホルダー 4"/>
          <p:cNvSpPr>
            <a:spLocks noGrp="1"/>
          </p:cNvSpPr>
          <p:nvPr>
            <p:ph type="ftr" sz="quarter" idx="3"/>
          </p:nvPr>
        </p:nvSpPr>
        <p:spPr>
          <a:xfrm>
            <a:off x="3384550" y="6356462"/>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7099300" y="6356462"/>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3F5602-C1EF-4614-AA7E-A9E65D3A8703}" type="slidenum">
              <a:rPr kumimoji="1" lang="ja-JP" altLang="en-US" smtClean="0"/>
              <a:t>‹#›</a:t>
            </a:fld>
            <a:endParaRPr kumimoji="1" lang="ja-JP" altLang="en-US" dirty="0"/>
          </a:p>
        </p:txBody>
      </p:sp>
    </p:spTree>
    <p:extLst>
      <p:ext uri="{BB962C8B-B14F-4D97-AF65-F5344CB8AC3E}">
        <p14:creationId xmlns:p14="http://schemas.microsoft.com/office/powerpoint/2010/main" val="433773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46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41237-05BA-4311-9874-380999F70469}" type="datetimeFigureOut">
              <a:rPr lang="ja-JP" altLang="en-US" smtClean="0">
                <a:solidFill>
                  <a:prstClr val="black">
                    <a:tint val="75000"/>
                  </a:prstClr>
                </a:solidFill>
              </a:rPr>
              <a:pPr/>
              <a:t>2025/7/22</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384550" y="635646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6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D91F5-D4D4-4559-872A-072CDD57231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691874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2.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5" name="角丸四角形 4"/>
          <p:cNvSpPr/>
          <p:nvPr/>
        </p:nvSpPr>
        <p:spPr>
          <a:xfrm>
            <a:off x="200472" y="251644"/>
            <a:ext cx="9505056" cy="6336704"/>
          </a:xfrm>
          <a:prstGeom prst="roundRect">
            <a:avLst>
              <a:gd name="adj" fmla="val 44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F463BB32-251C-2E60-824B-7C3975D01A85}"/>
              </a:ext>
            </a:extLst>
          </p:cNvPr>
          <p:cNvSpPr/>
          <p:nvPr/>
        </p:nvSpPr>
        <p:spPr>
          <a:xfrm>
            <a:off x="244252" y="251360"/>
            <a:ext cx="9417496" cy="63367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lnSpc>
                <a:spcPct val="200000"/>
              </a:lnSpc>
            </a:pPr>
            <a:r>
              <a:rPr lang="ja-JP" altLang="en-US" sz="4000" dirty="0">
                <a:solidFill>
                  <a:srgbClr val="4BACC6"/>
                </a:solidFill>
                <a:latin typeface="HG丸ｺﾞｼｯｸM-PRO" panose="020F0600000000000000" pitchFamily="50" charset="-128"/>
                <a:ea typeface="HG丸ｺﾞｼｯｸM-PRO" panose="020F0600000000000000" pitchFamily="50" charset="-128"/>
              </a:rPr>
              <a:t>授業を受けていて、</a:t>
            </a:r>
            <a:endParaRPr lang="en-US" altLang="ja-JP" sz="4000" dirty="0">
              <a:solidFill>
                <a:srgbClr val="4BACC6"/>
              </a:solidFill>
              <a:latin typeface="HG丸ｺﾞｼｯｸM-PRO" panose="020F0600000000000000" pitchFamily="50" charset="-128"/>
              <a:ea typeface="HG丸ｺﾞｼｯｸM-PRO" panose="020F0600000000000000" pitchFamily="50" charset="-128"/>
            </a:endParaRPr>
          </a:p>
          <a:p>
            <a:pPr algn="ctr">
              <a:lnSpc>
                <a:spcPct val="200000"/>
              </a:lnSpc>
            </a:pPr>
            <a:r>
              <a:rPr lang="ja-JP" altLang="en-US" sz="4000" dirty="0">
                <a:solidFill>
                  <a:srgbClr val="4BACC6"/>
                </a:solidFill>
                <a:latin typeface="HG丸ｺﾞｼｯｸM-PRO" panose="020F0600000000000000" pitchFamily="50" charset="-128"/>
                <a:ea typeface="HG丸ｺﾞｼｯｸM-PRO" panose="020F0600000000000000" pitchFamily="50" charset="-128"/>
              </a:rPr>
              <a:t>つらくなったり、</a:t>
            </a:r>
            <a:endParaRPr lang="en-US" altLang="ja-JP" sz="4000" dirty="0">
              <a:solidFill>
                <a:srgbClr val="4BACC6"/>
              </a:solidFill>
              <a:latin typeface="HG丸ｺﾞｼｯｸM-PRO" panose="020F0600000000000000" pitchFamily="50" charset="-128"/>
              <a:ea typeface="HG丸ｺﾞｼｯｸM-PRO" panose="020F0600000000000000" pitchFamily="50" charset="-128"/>
            </a:endParaRPr>
          </a:p>
          <a:p>
            <a:pPr algn="ctr">
              <a:lnSpc>
                <a:spcPct val="200000"/>
              </a:lnSpc>
            </a:pPr>
            <a:r>
              <a:rPr lang="ja-JP" altLang="en-US" sz="4000" dirty="0">
                <a:solidFill>
                  <a:srgbClr val="4BACC6"/>
                </a:solidFill>
                <a:latin typeface="HG丸ｺﾞｼｯｸM-PRO" panose="020F0600000000000000" pitchFamily="50" charset="-128"/>
                <a:ea typeface="HG丸ｺﾞｼｯｸM-PRO" panose="020F0600000000000000" pitchFamily="50" charset="-128"/>
              </a:rPr>
              <a:t>悲しい気持ちになったときは、</a:t>
            </a:r>
            <a:endParaRPr lang="en-US" altLang="ja-JP" sz="4000" dirty="0">
              <a:solidFill>
                <a:srgbClr val="4BACC6"/>
              </a:solidFill>
              <a:latin typeface="HG丸ｺﾞｼｯｸM-PRO" panose="020F0600000000000000" pitchFamily="50" charset="-128"/>
              <a:ea typeface="HG丸ｺﾞｼｯｸM-PRO" panose="020F0600000000000000" pitchFamily="50" charset="-128"/>
            </a:endParaRPr>
          </a:p>
          <a:p>
            <a:pPr algn="ctr">
              <a:lnSpc>
                <a:spcPct val="200000"/>
              </a:lnSpc>
            </a:pPr>
            <a:r>
              <a:rPr lang="ja-JP" altLang="en-US" sz="4000" dirty="0">
                <a:solidFill>
                  <a:srgbClr val="4BACC6"/>
                </a:solidFill>
                <a:latin typeface="HG丸ｺﾞｼｯｸM-PRO" panose="020F0600000000000000" pitchFamily="50" charset="-128"/>
                <a:ea typeface="HG丸ｺﾞｼｯｸM-PRO" panose="020F0600000000000000" pitchFamily="50" charset="-128"/>
              </a:rPr>
              <a:t>がまんせず、</a:t>
            </a:r>
            <a:endParaRPr lang="en-US" altLang="ja-JP" sz="4000" dirty="0">
              <a:solidFill>
                <a:srgbClr val="4BACC6"/>
              </a:solidFill>
              <a:latin typeface="HG丸ｺﾞｼｯｸM-PRO" panose="020F0600000000000000" pitchFamily="50" charset="-128"/>
              <a:ea typeface="HG丸ｺﾞｼｯｸM-PRO" panose="020F0600000000000000" pitchFamily="50" charset="-128"/>
            </a:endParaRPr>
          </a:p>
          <a:p>
            <a:pPr algn="ctr">
              <a:lnSpc>
                <a:spcPct val="200000"/>
              </a:lnSpc>
            </a:pPr>
            <a:r>
              <a:rPr lang="ja-JP" altLang="en-US" sz="4000" dirty="0">
                <a:solidFill>
                  <a:srgbClr val="4BACC6"/>
                </a:solidFill>
                <a:latin typeface="HG丸ｺﾞｼｯｸM-PRO" panose="020F0600000000000000" pitchFamily="50" charset="-128"/>
                <a:ea typeface="HG丸ｺﾞｼｯｸM-PRO" panose="020F0600000000000000" pitchFamily="50" charset="-128"/>
              </a:rPr>
              <a:t>声をかけてくださいね。</a:t>
            </a:r>
            <a:endParaRPr lang="en-US" altLang="ja-JP" sz="4000" dirty="0">
              <a:solidFill>
                <a:srgbClr val="4BACC6"/>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55763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906000"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kumimoji="1" lang="ja-JP" altLang="en-US" sz="23900" dirty="0">
              <a:solidFill>
                <a:schemeClr val="lt1">
                  <a:alpha val="50000"/>
                </a:schemeClr>
              </a:solidFill>
              <a:latin typeface="Meiryo UI" panose="020B0604030504040204" pitchFamily="50" charset="-128"/>
              <a:ea typeface="Meiryo UI" panose="020B0604030504040204" pitchFamily="50" charset="-128"/>
            </a:endParaRPr>
          </a:p>
        </p:txBody>
      </p:sp>
      <p:sp>
        <p:nvSpPr>
          <p:cNvPr id="8" name="角丸四角形 7"/>
          <p:cNvSpPr/>
          <p:nvPr/>
        </p:nvSpPr>
        <p:spPr>
          <a:xfrm>
            <a:off x="200472" y="260648"/>
            <a:ext cx="9433048" cy="6336704"/>
          </a:xfrm>
          <a:prstGeom prst="roundRect">
            <a:avLst>
              <a:gd name="adj" fmla="val 44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912946EC-A8EE-FABD-9767-EAFE928A0024}"/>
              </a:ext>
            </a:extLst>
          </p:cNvPr>
          <p:cNvSpPr/>
          <p:nvPr/>
        </p:nvSpPr>
        <p:spPr>
          <a:xfrm>
            <a:off x="1244588" y="407974"/>
            <a:ext cx="6840760" cy="8315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30000"/>
              </a:lnSpc>
            </a:pPr>
            <a:endParaRPr kumimoji="1" lang="ja-JP" altLang="en-US" sz="5400" dirty="0">
              <a:solidFill>
                <a:schemeClr val="tx1">
                  <a:lumMod val="75000"/>
                  <a:lumOff val="25000"/>
                </a:schemeClr>
              </a:solidFill>
              <a:latin typeface="HG丸ｺﾞｼｯｸM-PRO" panose="020F0400000000000000" pitchFamily="50" charset="-128"/>
              <a:ea typeface="HG丸ｺﾞｼｯｸM-PRO" panose="020F0400000000000000" pitchFamily="50" charset="-128"/>
            </a:endParaRPr>
          </a:p>
        </p:txBody>
      </p:sp>
      <p:sp>
        <p:nvSpPr>
          <p:cNvPr id="17" name="正方形/長方形 16">
            <a:extLst>
              <a:ext uri="{FF2B5EF4-FFF2-40B4-BE49-F238E27FC236}">
                <a16:creationId xmlns:a16="http://schemas.microsoft.com/office/drawing/2014/main" id="{912946EC-A8EE-FABD-9767-EAFE928A0024}"/>
              </a:ext>
            </a:extLst>
          </p:cNvPr>
          <p:cNvSpPr/>
          <p:nvPr/>
        </p:nvSpPr>
        <p:spPr>
          <a:xfrm>
            <a:off x="609574" y="279905"/>
            <a:ext cx="8898374" cy="8322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sz="4800" dirty="0">
                <a:solidFill>
                  <a:srgbClr val="4BACC6"/>
                </a:solidFill>
                <a:latin typeface="HG丸ｺﾞｼｯｸM-PRO" panose="020F0400000000000000" pitchFamily="50" charset="-128"/>
                <a:ea typeface="HG丸ｺﾞｼｯｸM-PRO" panose="020F0400000000000000" pitchFamily="50" charset="-128"/>
              </a:rPr>
              <a:t>悪</a:t>
            </a:r>
            <a:r>
              <a:rPr lang="ja-JP" altLang="en-US" sz="4800" dirty="0" smtClean="0">
                <a:solidFill>
                  <a:srgbClr val="4BACC6"/>
                </a:solidFill>
                <a:latin typeface="HG丸ｺﾞｼｯｸM-PRO" panose="020F0400000000000000" pitchFamily="50" charset="-128"/>
                <a:ea typeface="HG丸ｺﾞｼｯｸM-PRO" panose="020F0400000000000000" pitchFamily="50" charset="-128"/>
              </a:rPr>
              <a:t>くな</a:t>
            </a:r>
            <a:r>
              <a:rPr lang="ja-JP" altLang="en-US" sz="4800" dirty="0">
                <a:solidFill>
                  <a:srgbClr val="4BACC6"/>
                </a:solidFill>
                <a:latin typeface="HG丸ｺﾞｼｯｸM-PRO" panose="020F0400000000000000" pitchFamily="50" charset="-128"/>
                <a:ea typeface="HG丸ｺﾞｼｯｸM-PRO" panose="020F0400000000000000" pitchFamily="50" charset="-128"/>
              </a:rPr>
              <a:t>った</a:t>
            </a:r>
            <a:r>
              <a:rPr lang="ja-JP" altLang="en-US" sz="4800" dirty="0" smtClean="0">
                <a:solidFill>
                  <a:srgbClr val="4BACC6"/>
                </a:solidFill>
                <a:latin typeface="HG丸ｺﾞｼｯｸM-PRO" panose="020F0400000000000000" pitchFamily="50" charset="-128"/>
                <a:ea typeface="HG丸ｺﾞｼｯｸM-PRO" panose="020F0400000000000000" pitchFamily="50" charset="-128"/>
              </a:rPr>
              <a:t>細胞はどうなるの？</a:t>
            </a:r>
            <a:endParaRPr kumimoji="1" lang="ja-JP" altLang="en-US" sz="4800" dirty="0">
              <a:solidFill>
                <a:srgbClr val="4BACC6"/>
              </a:solidFill>
              <a:latin typeface="HG丸ｺﾞｼｯｸM-PRO" panose="020F0400000000000000" pitchFamily="50" charset="-128"/>
              <a:ea typeface="HG丸ｺﾞｼｯｸM-PRO" panose="020F0400000000000000" pitchFamily="50" charset="-128"/>
            </a:endParaRPr>
          </a:p>
        </p:txBody>
      </p:sp>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0413" y="1814862"/>
            <a:ext cx="2764371" cy="849918"/>
          </a:xfrm>
          <a:prstGeom prst="rect">
            <a:avLst/>
          </a:prstGeom>
        </p:spPr>
      </p:pic>
      <p:grpSp>
        <p:nvGrpSpPr>
          <p:cNvPr id="19" name="グループ化 18"/>
          <p:cNvGrpSpPr/>
          <p:nvPr/>
        </p:nvGrpSpPr>
        <p:grpSpPr>
          <a:xfrm>
            <a:off x="1819470" y="3091569"/>
            <a:ext cx="2833598" cy="1769680"/>
            <a:chOff x="1646084" y="3190856"/>
            <a:chExt cx="2618207" cy="1615088"/>
          </a:xfrm>
        </p:grpSpPr>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6084" y="3981683"/>
              <a:ext cx="2340000" cy="761164"/>
            </a:xfrm>
            <a:prstGeom prst="rect">
              <a:avLst/>
            </a:prstGeom>
          </p:spPr>
        </p:pic>
        <p:sp>
          <p:nvSpPr>
            <p:cNvPr id="21" name="角丸四角形 20"/>
            <p:cNvSpPr/>
            <p:nvPr/>
          </p:nvSpPr>
          <p:spPr>
            <a:xfrm>
              <a:off x="2321224" y="3916010"/>
              <a:ext cx="955376" cy="889934"/>
            </a:xfrm>
            <a:prstGeom prst="roundRect">
              <a:avLst>
                <a:gd name="adj" fmla="val 26333"/>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22" name="下矢印 21"/>
            <p:cNvSpPr/>
            <p:nvPr/>
          </p:nvSpPr>
          <p:spPr>
            <a:xfrm rot="2700000" flipH="1">
              <a:off x="3420575" y="2868493"/>
              <a:ext cx="521353" cy="1166079"/>
            </a:xfrm>
            <a:prstGeom prst="downArrow">
              <a:avLst>
                <a:gd name="adj1" fmla="val 50000"/>
                <a:gd name="adj2" fmla="val 61619"/>
              </a:avLst>
            </a:prstGeom>
            <a:solidFill>
              <a:srgbClr val="FF9900"/>
            </a:solidFill>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bIns="0" anchor="ctr"/>
            <a:lstStyle>
              <a:defPPr>
                <a:defRPr lang="ja-JP"/>
              </a:defPPr>
            </a:lstStyle>
            <a:p>
              <a:pPr marL="0" algn="ctr" defTabSz="914400" fontAlgn="base">
                <a:lnSpc>
                  <a:spcPts val="3600"/>
                </a:lnSpc>
                <a:spcBef>
                  <a:spcPct val="0"/>
                </a:spcBef>
                <a:spcAft>
                  <a:spcPct val="0"/>
                </a:spcAft>
                <a:buNone/>
                <a:defRPr kumimoji="1" sz="1800" b="0" i="0" normalizeH="0" noProof="0">
                  <a:uLnTx/>
                  <a:uFillTx/>
                  <a:latin typeface="Century Gothic" panose="020B0502020202020204"/>
                  <a:ea typeface="Arial" pitchFamily="34" charset="0"/>
                  <a:cs typeface="Arial" pitchFamily="34" charset="0"/>
                </a:defRPr>
              </a:pPr>
              <a:endParaRPr lang="ja-JP" altLang="en-US" sz="4000">
                <a:solidFill>
                  <a:prstClr val="white"/>
                </a:solidFill>
                <a:latin typeface="HGP創英角ｺﾞｼｯｸUB" pitchFamily="50" charset="-128"/>
                <a:ea typeface="HGP創英角ｺﾞｼｯｸUB" pitchFamily="50" charset="-128"/>
              </a:endParaRPr>
            </a:p>
          </p:txBody>
        </p:sp>
      </p:grpSp>
      <p:grpSp>
        <p:nvGrpSpPr>
          <p:cNvPr id="23" name="グループ化 22"/>
          <p:cNvGrpSpPr/>
          <p:nvPr/>
        </p:nvGrpSpPr>
        <p:grpSpPr>
          <a:xfrm>
            <a:off x="5196685" y="2717442"/>
            <a:ext cx="2121024" cy="2143807"/>
            <a:chOff x="5200432" y="2868494"/>
            <a:chExt cx="1735701" cy="1874352"/>
          </a:xfrm>
        </p:grpSpPr>
        <p:pic>
          <p:nvPicPr>
            <p:cNvPr id="24" name="図 23"/>
            <p:cNvPicPr>
              <a:picLocks noChangeAspect="1"/>
            </p:cNvPicPr>
            <p:nvPr/>
          </p:nvPicPr>
          <p:blipFill>
            <a:blip r:embed="rId5" cstate="print">
              <a:extLst>
                <a:ext uri="{28A0092B-C50C-407E-A947-70E740481C1C}">
                  <a14:useLocalDpi xmlns:a14="http://schemas.microsoft.com/office/drawing/2010/main" val="0"/>
                </a:ext>
              </a:extLst>
            </a:blip>
            <a:srcRect r="33725"/>
            <a:stretch>
              <a:fillRect/>
            </a:stretch>
          </p:blipFill>
          <p:spPr>
            <a:xfrm>
              <a:off x="5373373" y="3956871"/>
              <a:ext cx="1562760" cy="767019"/>
            </a:xfrm>
            <a:prstGeom prst="rect">
              <a:avLst/>
            </a:prstGeom>
          </p:spPr>
        </p:pic>
        <p:sp>
          <p:nvSpPr>
            <p:cNvPr id="25" name="角丸四角形 24"/>
            <p:cNvSpPr/>
            <p:nvPr/>
          </p:nvSpPr>
          <p:spPr>
            <a:xfrm>
              <a:off x="6011498" y="3949667"/>
              <a:ext cx="286510" cy="793179"/>
            </a:xfrm>
            <a:prstGeom prst="roundRect">
              <a:avLst>
                <a:gd name="adj" fmla="val 26333"/>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27" name="下矢印 26"/>
            <p:cNvSpPr/>
            <p:nvPr/>
          </p:nvSpPr>
          <p:spPr>
            <a:xfrm rot="18967676" flipH="1">
              <a:off x="5200432" y="2868494"/>
              <a:ext cx="521353" cy="1166079"/>
            </a:xfrm>
            <a:prstGeom prst="downArrow">
              <a:avLst>
                <a:gd name="adj1" fmla="val 50000"/>
                <a:gd name="adj2" fmla="val 61619"/>
              </a:avLst>
            </a:prstGeom>
            <a:solidFill>
              <a:srgbClr val="FF9900"/>
            </a:solidFill>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bIns="0" anchor="ctr"/>
            <a:lstStyle>
              <a:defPPr>
                <a:defRPr lang="ja-JP"/>
              </a:defPPr>
            </a:lstStyle>
            <a:p>
              <a:pPr marL="0" algn="ctr" defTabSz="914400" fontAlgn="base">
                <a:lnSpc>
                  <a:spcPts val="3600"/>
                </a:lnSpc>
                <a:spcBef>
                  <a:spcPct val="0"/>
                </a:spcBef>
                <a:spcAft>
                  <a:spcPct val="0"/>
                </a:spcAft>
                <a:buNone/>
                <a:defRPr kumimoji="1" sz="1800" b="0" i="0" normalizeH="0" noProof="0">
                  <a:uLnTx/>
                  <a:uFillTx/>
                  <a:latin typeface="Century Gothic" panose="020B0502020202020204"/>
                  <a:ea typeface="Arial" pitchFamily="34" charset="0"/>
                  <a:cs typeface="Arial" pitchFamily="34" charset="0"/>
                </a:defRPr>
              </a:pPr>
              <a:endParaRPr lang="ja-JP" altLang="en-US" sz="4000">
                <a:solidFill>
                  <a:prstClr val="white"/>
                </a:solidFill>
                <a:latin typeface="HGP創英角ｺﾞｼｯｸUB" pitchFamily="50" charset="-128"/>
                <a:ea typeface="HGP創英角ｺﾞｼｯｸUB" pitchFamily="50" charset="-128"/>
              </a:endParaRPr>
            </a:p>
          </p:txBody>
        </p:sp>
      </p:grpSp>
      <p:sp>
        <p:nvSpPr>
          <p:cNvPr id="28" name="角丸四角形吹き出し 27"/>
          <p:cNvSpPr/>
          <p:nvPr/>
        </p:nvSpPr>
        <p:spPr>
          <a:xfrm>
            <a:off x="609574" y="2337197"/>
            <a:ext cx="2409269" cy="1325948"/>
          </a:xfrm>
          <a:prstGeom prst="wedgeRoundRectCallout">
            <a:avLst>
              <a:gd name="adj1" fmla="val 40815"/>
              <a:gd name="adj2" fmla="val 77917"/>
              <a:gd name="adj3" fmla="val 16667"/>
            </a:avLst>
          </a:prstGeom>
          <a:solidFill>
            <a:schemeClr val="bg1"/>
          </a:solidFill>
          <a:ln w="57150">
            <a:solidFill>
              <a:srgbClr val="FF9900"/>
            </a:solidFill>
          </a:ln>
        </p:spPr>
        <p:style>
          <a:lnRef idx="2">
            <a:schemeClr val="accent3"/>
          </a:lnRef>
          <a:fillRef idx="1">
            <a:schemeClr val="lt1"/>
          </a:fillRef>
          <a:effectRef idx="0">
            <a:schemeClr val="accent3"/>
          </a:effectRef>
          <a:fontRef idx="minor">
            <a:schemeClr val="dk1"/>
          </a:fontRef>
        </p:style>
        <p:txBody>
          <a:bodyPr tIns="180000" rtlCol="0" anchor="b"/>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4000" b="1" i="0" normalizeH="0" noProof="0" dirty="0">
                <a:solidFill>
                  <a:srgbClr val="FF9900"/>
                </a:solidFill>
                <a:uLnTx/>
                <a:uFillTx/>
                <a:latin typeface="HG丸ｺﾞｼｯｸM-PRO" panose="020F0600000000000000" pitchFamily="50" charset="-128"/>
                <a:ea typeface="HG丸ｺﾞｼｯｸM-PRO" panose="020F0600000000000000" pitchFamily="50" charset="-128"/>
                <a:cs typeface="メイリオ" panose="020B0604030504040204" pitchFamily="50" charset="-128"/>
              </a:rPr>
              <a:t>正常に</a:t>
            </a:r>
            <a:endParaRPr lang="en-US" altLang="ja-JP" sz="4000" b="1" dirty="0">
              <a:solidFill>
                <a:srgbClr val="FF99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4000" b="1" i="0" normalizeH="0" noProof="0" dirty="0">
                <a:solidFill>
                  <a:srgbClr val="FF9900"/>
                </a:solidFill>
                <a:uLnTx/>
                <a:uFillTx/>
                <a:latin typeface="HG丸ｺﾞｼｯｸM-PRO" panose="020F0600000000000000" pitchFamily="50" charset="-128"/>
                <a:ea typeface="HG丸ｺﾞｼｯｸM-PRO" panose="020F0600000000000000" pitchFamily="50" charset="-128"/>
                <a:cs typeface="メイリオ" panose="020B0604030504040204" pitchFamily="50" charset="-128"/>
              </a:rPr>
              <a:t>もどる</a:t>
            </a:r>
          </a:p>
        </p:txBody>
      </p:sp>
      <p:sp>
        <p:nvSpPr>
          <p:cNvPr id="39" name="角丸四角形吹き出し 38"/>
          <p:cNvSpPr/>
          <p:nvPr/>
        </p:nvSpPr>
        <p:spPr>
          <a:xfrm>
            <a:off x="6825208" y="2337197"/>
            <a:ext cx="2376264" cy="1281854"/>
          </a:xfrm>
          <a:prstGeom prst="wedgeRoundRectCallout">
            <a:avLst>
              <a:gd name="adj1" fmla="val -61451"/>
              <a:gd name="adj2" fmla="val 85200"/>
              <a:gd name="adj3" fmla="val 16667"/>
            </a:avLst>
          </a:prstGeom>
          <a:solidFill>
            <a:schemeClr val="bg1"/>
          </a:solidFill>
          <a:ln w="57150">
            <a:solidFill>
              <a:srgbClr val="0070C0"/>
            </a:solidFill>
          </a:ln>
        </p:spPr>
        <p:style>
          <a:lnRef idx="2">
            <a:schemeClr val="accent3"/>
          </a:lnRef>
          <a:fillRef idx="1">
            <a:schemeClr val="lt1"/>
          </a:fillRef>
          <a:effectRef idx="0">
            <a:schemeClr val="accent3"/>
          </a:effectRef>
          <a:fontRef idx="minor">
            <a:schemeClr val="dk1"/>
          </a:fontRef>
        </p:style>
        <p:txBody>
          <a:bodyPr tIns="180000" rtlCol="0" anchor="b"/>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lang="ja-JP" altLang="en-US" sz="4000" b="1" dirty="0" smtClean="0">
                <a:solidFill>
                  <a:srgbClr val="0070C0"/>
                </a:solidFill>
                <a:latin typeface="HG丸ｺﾞｼｯｸM-PRO" panose="020F0600000000000000" pitchFamily="50" charset="-128"/>
                <a:ea typeface="HG丸ｺﾞｼｯｸM-PRO" panose="020F0600000000000000" pitchFamily="50" charset="-128"/>
                <a:cs typeface="メイリオ" panose="020B0604030504040204" pitchFamily="50" charset="-128"/>
              </a:rPr>
              <a:t>消えて</a:t>
            </a:r>
            <a:endParaRPr lang="en-US" altLang="ja-JP" sz="4000" b="1" dirty="0" smtClean="0">
              <a:solidFill>
                <a:srgbClr val="0070C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algn="ctr" defTabSz="914400">
              <a:buNone/>
              <a:defRPr kumimoji="1" sz="1800" b="0" i="0" normalizeH="0" noProof="0">
                <a:uLnTx/>
                <a:uFillTx/>
                <a:latin typeface="Century Gothic" panose="020B0502020202020204"/>
                <a:ea typeface="Arial" pitchFamily="34" charset="0"/>
                <a:cs typeface="Arial" pitchFamily="34" charset="0"/>
              </a:defRPr>
            </a:pPr>
            <a:r>
              <a:rPr lang="ja-JP" altLang="en-US" sz="4000" b="1" dirty="0" smtClean="0">
                <a:solidFill>
                  <a:srgbClr val="0070C0"/>
                </a:solidFill>
                <a:latin typeface="HG丸ｺﾞｼｯｸM-PRO" panose="020F0600000000000000" pitchFamily="50" charset="-128"/>
                <a:ea typeface="HG丸ｺﾞｼｯｸM-PRO" panose="020F0600000000000000" pitchFamily="50" charset="-128"/>
                <a:cs typeface="メイリオ" panose="020B0604030504040204" pitchFamily="50" charset="-128"/>
              </a:rPr>
              <a:t>しまう</a:t>
            </a:r>
            <a:endParaRPr kumimoji="1" lang="ja-JP" altLang="en-US" sz="4000" b="1" i="0" normalizeH="0" noProof="0" dirty="0">
              <a:solidFill>
                <a:srgbClr val="0070C0"/>
              </a:solidFill>
              <a:uLnTx/>
              <a:uFillTx/>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cxnSp>
        <p:nvCxnSpPr>
          <p:cNvPr id="41" name="直線コネクタ 40"/>
          <p:cNvCxnSpPr/>
          <p:nvPr/>
        </p:nvCxnSpPr>
        <p:spPr>
          <a:xfrm flipH="1">
            <a:off x="4932811" y="1517891"/>
            <a:ext cx="767228" cy="411138"/>
          </a:xfrm>
          <a:prstGeom prst="line">
            <a:avLst/>
          </a:prstGeom>
          <a:noFill/>
          <a:ln w="76200" cap="sq">
            <a:solidFill>
              <a:srgbClr val="FF0000"/>
            </a:solidFill>
            <a:bevel/>
          </a:ln>
        </p:spPr>
        <p:style>
          <a:lnRef idx="2">
            <a:schemeClr val="accent3"/>
          </a:lnRef>
          <a:fillRef idx="1">
            <a:schemeClr val="lt1"/>
          </a:fillRef>
          <a:effectRef idx="0">
            <a:schemeClr val="accent3"/>
          </a:effectRef>
          <a:fontRef idx="minor">
            <a:schemeClr val="dk1"/>
          </a:fontRef>
        </p:style>
      </p:cxnSp>
      <p:sp>
        <p:nvSpPr>
          <p:cNvPr id="42" name="角丸四角形 41"/>
          <p:cNvSpPr/>
          <p:nvPr/>
        </p:nvSpPr>
        <p:spPr>
          <a:xfrm>
            <a:off x="4271843" y="1822722"/>
            <a:ext cx="972574" cy="858924"/>
          </a:xfrm>
          <a:prstGeom prst="roundRect">
            <a:avLst>
              <a:gd name="adj" fmla="val 13261"/>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43" name="テキスト ボックス 42"/>
          <p:cNvSpPr txBox="1"/>
          <p:nvPr/>
        </p:nvSpPr>
        <p:spPr>
          <a:xfrm>
            <a:off x="5506134" y="1131973"/>
            <a:ext cx="3995594" cy="646331"/>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buNone/>
              <a:defRPr kumimoji="1" sz="4400" b="1" i="0" normalizeH="0" noProof="0">
                <a:uLnTx/>
                <a:uFillTx/>
                <a:latin typeface="+mn-lt"/>
                <a:ea typeface="+mn-ea"/>
                <a:cs typeface="+mn-cs"/>
              </a:defRPr>
            </a:pPr>
            <a:r>
              <a:rPr lang="ja-JP" altLang="en-US" sz="36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悪</a:t>
            </a:r>
            <a:r>
              <a:rPr lang="ja-JP" altLang="en-US" sz="3600" dirty="0" smtClean="0">
                <a:solidFill>
                  <a:schemeClr val="tx1">
                    <a:lumMod val="75000"/>
                    <a:lumOff val="25000"/>
                  </a:schemeClr>
                </a:solidFill>
                <a:latin typeface="HG丸ｺﾞｼｯｸM-PRO" panose="020F0600000000000000" pitchFamily="50" charset="-128"/>
                <a:ea typeface="HG丸ｺﾞｼｯｸM-PRO" panose="020F0600000000000000" pitchFamily="50" charset="-128"/>
              </a:rPr>
              <a:t>く</a:t>
            </a:r>
            <a:r>
              <a:rPr kumimoji="1" lang="ja-JP" altLang="en-US" sz="3600" b="1" i="0" normalizeH="0" noProof="0" dirty="0" smtClean="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なった</a:t>
            </a:r>
            <a:r>
              <a:rPr lang="ja-JP" altLang="en-US" sz="36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細胞</a:t>
            </a:r>
            <a:endParaRPr lang="en-US" altLang="ja-JP" sz="36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p:txBody>
      </p:sp>
      <p:sp>
        <p:nvSpPr>
          <p:cNvPr id="44" name="テキスト ボックス 43"/>
          <p:cNvSpPr txBox="1"/>
          <p:nvPr/>
        </p:nvSpPr>
        <p:spPr>
          <a:xfrm>
            <a:off x="107769" y="5100216"/>
            <a:ext cx="9865096" cy="1426031"/>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defTabSz="914400">
              <a:lnSpc>
                <a:spcPts val="5200"/>
              </a:lnSpc>
              <a:buNone/>
              <a:defRPr kumimoji="1" sz="4400" b="1" i="0" normalizeH="0" noProof="0">
                <a:uLnTx/>
                <a:uFillTx/>
                <a:latin typeface="+mn-lt"/>
                <a:ea typeface="+mn-ea"/>
                <a:cs typeface="+mn-cs"/>
              </a:defRPr>
            </a:pPr>
            <a:r>
              <a:rPr lang="ja-JP" altLang="en-US" sz="36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正常</a:t>
            </a:r>
            <a:r>
              <a:rPr lang="ja-JP" altLang="en-US" sz="3600" dirty="0" smtClean="0">
                <a:solidFill>
                  <a:schemeClr val="tx1">
                    <a:lumMod val="75000"/>
                    <a:lumOff val="25000"/>
                  </a:schemeClr>
                </a:solidFill>
                <a:latin typeface="HG丸ｺﾞｼｯｸM-PRO" panose="020F0600000000000000" pitchFamily="50" charset="-128"/>
                <a:ea typeface="HG丸ｺﾞｼｯｸM-PRO" panose="020F0600000000000000" pitchFamily="50" charset="-128"/>
              </a:rPr>
              <a:t>にもどったり、消えてしまったりして</a:t>
            </a:r>
            <a:endParaRPr lang="en-US" altLang="ja-JP" sz="36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marL="0" defTabSz="914400">
              <a:lnSpc>
                <a:spcPts val="5200"/>
              </a:lnSpc>
              <a:buNone/>
              <a:defRPr kumimoji="1" sz="4400" b="1" i="0" normalizeH="0" noProof="0">
                <a:uLnTx/>
                <a:uFillTx/>
                <a:latin typeface="+mn-lt"/>
                <a:ea typeface="+mn-ea"/>
                <a:cs typeface="+mn-cs"/>
              </a:defRPr>
            </a:pPr>
            <a:r>
              <a:rPr lang="ja-JP" altLang="en-US" sz="36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悪</a:t>
            </a:r>
            <a:r>
              <a:rPr lang="ja-JP" altLang="en-US" sz="3600" dirty="0" smtClean="0">
                <a:solidFill>
                  <a:schemeClr val="tx1">
                    <a:lumMod val="75000"/>
                    <a:lumOff val="25000"/>
                  </a:schemeClr>
                </a:solidFill>
                <a:latin typeface="HG丸ｺﾞｼｯｸM-PRO" panose="020F0600000000000000" pitchFamily="50" charset="-128"/>
                <a:ea typeface="HG丸ｺﾞｼｯｸM-PRO" panose="020F0600000000000000" pitchFamily="50" charset="-128"/>
              </a:rPr>
              <a:t>くな</a:t>
            </a:r>
            <a:r>
              <a:rPr lang="ja-JP" altLang="en-US" sz="36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った</a:t>
            </a:r>
            <a:r>
              <a:rPr lang="ja-JP" altLang="en-US" sz="3600" dirty="0" smtClean="0">
                <a:solidFill>
                  <a:schemeClr val="tx1">
                    <a:lumMod val="75000"/>
                    <a:lumOff val="25000"/>
                  </a:schemeClr>
                </a:solidFill>
                <a:latin typeface="HG丸ｺﾞｼｯｸM-PRO" panose="020F0600000000000000" pitchFamily="50" charset="-128"/>
                <a:ea typeface="HG丸ｺﾞｼｯｸM-PRO" panose="020F0600000000000000" pitchFamily="50" charset="-128"/>
              </a:rPr>
              <a:t>細胞がいなくなります。</a:t>
            </a:r>
            <a:endParaRPr lang="en-US" altLang="ja-JP" sz="36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109755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906000"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kumimoji="1" lang="ja-JP" altLang="en-US" sz="23900" dirty="0">
              <a:solidFill>
                <a:schemeClr val="lt1">
                  <a:alpha val="50000"/>
                </a:schemeClr>
              </a:solidFill>
              <a:latin typeface="Meiryo UI" panose="020B0604030504040204" pitchFamily="50" charset="-128"/>
              <a:ea typeface="Meiryo UI" panose="020B0604030504040204" pitchFamily="50" charset="-128"/>
            </a:endParaRPr>
          </a:p>
        </p:txBody>
      </p:sp>
      <p:sp>
        <p:nvSpPr>
          <p:cNvPr id="8" name="角丸四角形 7"/>
          <p:cNvSpPr/>
          <p:nvPr/>
        </p:nvSpPr>
        <p:spPr>
          <a:xfrm>
            <a:off x="200472" y="233095"/>
            <a:ext cx="9433048" cy="6336704"/>
          </a:xfrm>
          <a:prstGeom prst="roundRect">
            <a:avLst>
              <a:gd name="adj" fmla="val 44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mtClean="0"/>
              <a:t>まわりに悪さしたり、</a:t>
            </a:r>
          </a:p>
          <a:p>
            <a:pPr algn="ctr"/>
            <a:r>
              <a:rPr lang="ja-JP" altLang="en-US" smtClean="0"/>
              <a:t>よそに行って悪さしたりする。ま</a:t>
            </a:r>
            <a:endParaRPr lang="ja-JP" altLang="en-US" dirty="0"/>
          </a:p>
        </p:txBody>
      </p:sp>
      <p:sp>
        <p:nvSpPr>
          <p:cNvPr id="10" name="正方形/長方形 9">
            <a:extLst>
              <a:ext uri="{FF2B5EF4-FFF2-40B4-BE49-F238E27FC236}">
                <a16:creationId xmlns:a16="http://schemas.microsoft.com/office/drawing/2014/main" id="{912946EC-A8EE-FABD-9767-EAFE928A0024}"/>
              </a:ext>
            </a:extLst>
          </p:cNvPr>
          <p:cNvSpPr/>
          <p:nvPr/>
        </p:nvSpPr>
        <p:spPr>
          <a:xfrm>
            <a:off x="1244588" y="407974"/>
            <a:ext cx="6840760" cy="8315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30000"/>
              </a:lnSpc>
            </a:pPr>
            <a:endParaRPr kumimoji="1" lang="ja-JP" altLang="en-US" sz="5400" dirty="0">
              <a:solidFill>
                <a:schemeClr val="tx1">
                  <a:lumMod val="75000"/>
                  <a:lumOff val="25000"/>
                </a:schemeClr>
              </a:solidFill>
              <a:latin typeface="HG丸ｺﾞｼｯｸM-PRO" panose="020F0400000000000000" pitchFamily="50" charset="-128"/>
              <a:ea typeface="HG丸ｺﾞｼｯｸM-PRO" panose="020F0400000000000000" pitchFamily="50" charset="-128"/>
            </a:endParaRPr>
          </a:p>
        </p:txBody>
      </p:sp>
      <p:sp>
        <p:nvSpPr>
          <p:cNvPr id="17" name="正方形/長方形 16">
            <a:extLst>
              <a:ext uri="{FF2B5EF4-FFF2-40B4-BE49-F238E27FC236}">
                <a16:creationId xmlns:a16="http://schemas.microsoft.com/office/drawing/2014/main" id="{912946EC-A8EE-FABD-9767-EAFE928A0024}"/>
              </a:ext>
            </a:extLst>
          </p:cNvPr>
          <p:cNvSpPr/>
          <p:nvPr/>
        </p:nvSpPr>
        <p:spPr>
          <a:xfrm>
            <a:off x="0" y="231472"/>
            <a:ext cx="9906000" cy="8322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ja-JP" altLang="en-US" sz="4000" dirty="0">
                <a:solidFill>
                  <a:srgbClr val="4BACC6"/>
                </a:solidFill>
                <a:latin typeface="HG丸ｺﾞｼｯｸM-PRO" panose="020F0400000000000000" pitchFamily="50" charset="-128"/>
                <a:ea typeface="HG丸ｺﾞｼｯｸM-PRO" panose="020F0400000000000000" pitchFamily="50" charset="-128"/>
              </a:rPr>
              <a:t>正常</a:t>
            </a:r>
            <a:r>
              <a:rPr lang="ja-JP" altLang="en-US" sz="4000" dirty="0" smtClean="0">
                <a:solidFill>
                  <a:srgbClr val="4BACC6"/>
                </a:solidFill>
                <a:latin typeface="HG丸ｺﾞｼｯｸM-PRO" panose="020F0400000000000000" pitchFamily="50" charset="-128"/>
                <a:ea typeface="HG丸ｺﾞｼｯｸM-PRO" panose="020F0400000000000000" pitchFamily="50" charset="-128"/>
              </a:rPr>
              <a:t>にもどらなかったり、</a:t>
            </a:r>
            <a:endParaRPr lang="en-US" altLang="ja-JP" sz="4000" dirty="0" smtClean="0">
              <a:solidFill>
                <a:srgbClr val="4BACC6"/>
              </a:solidFill>
              <a:latin typeface="HG丸ｺﾞｼｯｸM-PRO" panose="020F0400000000000000" pitchFamily="50" charset="-128"/>
              <a:ea typeface="HG丸ｺﾞｼｯｸM-PRO" panose="020F0400000000000000" pitchFamily="50" charset="-128"/>
            </a:endParaRPr>
          </a:p>
          <a:p>
            <a:pPr algn="ctr"/>
            <a:r>
              <a:rPr lang="ja-JP" altLang="en-US" sz="4000" dirty="0">
                <a:solidFill>
                  <a:srgbClr val="4BACC6"/>
                </a:solidFill>
                <a:latin typeface="HG丸ｺﾞｼｯｸM-PRO" panose="020F0400000000000000" pitchFamily="50" charset="-128"/>
                <a:ea typeface="HG丸ｺﾞｼｯｸM-PRO" panose="020F0400000000000000" pitchFamily="50" charset="-128"/>
              </a:rPr>
              <a:t>消</a:t>
            </a:r>
            <a:r>
              <a:rPr lang="ja-JP" altLang="en-US" sz="4000" dirty="0" smtClean="0">
                <a:solidFill>
                  <a:srgbClr val="4BACC6"/>
                </a:solidFill>
                <a:latin typeface="HG丸ｺﾞｼｯｸM-PRO" panose="020F0400000000000000" pitchFamily="50" charset="-128"/>
                <a:ea typeface="HG丸ｺﾞｼｯｸM-PRO" panose="020F0400000000000000" pitchFamily="50" charset="-128"/>
              </a:rPr>
              <a:t>えなかったりしたらどうなるの？</a:t>
            </a:r>
            <a:endParaRPr kumimoji="1" lang="ja-JP" altLang="en-US" sz="4000" dirty="0">
              <a:solidFill>
                <a:srgbClr val="4BACC6"/>
              </a:solidFill>
              <a:latin typeface="HG丸ｺﾞｼｯｸM-PRO" panose="020F0400000000000000" pitchFamily="50" charset="-128"/>
              <a:ea typeface="HG丸ｺﾞｼｯｸM-PRO" panose="020F0400000000000000" pitchFamily="50" charset="-128"/>
            </a:endParaRPr>
          </a:p>
        </p:txBody>
      </p:sp>
      <p:pic>
        <p:nvPicPr>
          <p:cNvPr id="26" name="図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648" y="1773010"/>
            <a:ext cx="2356878" cy="766654"/>
          </a:xfrm>
          <a:prstGeom prst="rect">
            <a:avLst/>
          </a:prstGeom>
        </p:spPr>
      </p:pic>
      <p:grpSp>
        <p:nvGrpSpPr>
          <p:cNvPr id="29" name="グループ化 28"/>
          <p:cNvGrpSpPr/>
          <p:nvPr/>
        </p:nvGrpSpPr>
        <p:grpSpPr>
          <a:xfrm>
            <a:off x="432048" y="2610322"/>
            <a:ext cx="2880319" cy="2689730"/>
            <a:chOff x="729313" y="2197671"/>
            <a:chExt cx="2548179" cy="2253393"/>
          </a:xfrm>
        </p:grpSpPr>
        <p:grpSp>
          <p:nvGrpSpPr>
            <p:cNvPr id="30" name="グループ化 29"/>
            <p:cNvGrpSpPr/>
            <p:nvPr/>
          </p:nvGrpSpPr>
          <p:grpSpPr>
            <a:xfrm>
              <a:off x="1366197" y="2197671"/>
              <a:ext cx="1268891" cy="1060930"/>
              <a:chOff x="1366197" y="2197671"/>
              <a:chExt cx="1268891" cy="1060930"/>
            </a:xfrm>
          </p:grpSpPr>
          <p:pic>
            <p:nvPicPr>
              <p:cNvPr id="34" name="図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6197" y="2636384"/>
                <a:ext cx="1268891" cy="622217"/>
              </a:xfrm>
              <a:prstGeom prst="rect">
                <a:avLst/>
              </a:prstGeom>
            </p:spPr>
          </p:pic>
          <p:sp>
            <p:nvSpPr>
              <p:cNvPr id="35" name="下矢印 34"/>
              <p:cNvSpPr/>
              <p:nvPr/>
            </p:nvSpPr>
            <p:spPr>
              <a:xfrm>
                <a:off x="1795112" y="2197671"/>
                <a:ext cx="411062" cy="415917"/>
              </a:xfrm>
              <a:prstGeom prst="downArrow">
                <a:avLst/>
              </a:prstGeom>
              <a:solidFill>
                <a:srgbClr val="FF9900"/>
              </a:solidFill>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bIns="0" anchor="ctr"/>
              <a:lstStyle>
                <a:defPPr>
                  <a:defRPr lang="ja-JP"/>
                </a:defPPr>
              </a:lstStyle>
              <a:p>
                <a:pPr marL="0" algn="ctr" defTabSz="914400" fontAlgn="base">
                  <a:lnSpc>
                    <a:spcPts val="3600"/>
                  </a:lnSpc>
                  <a:spcBef>
                    <a:spcPct val="0"/>
                  </a:spcBef>
                  <a:spcAft>
                    <a:spcPct val="0"/>
                  </a:spcAft>
                  <a:buNone/>
                  <a:defRPr kumimoji="1" sz="1800" b="0" i="0" normalizeH="0" noProof="0">
                    <a:uLnTx/>
                    <a:uFillTx/>
                    <a:latin typeface="Century Gothic" panose="020B0502020202020204"/>
                    <a:ea typeface="Arial" pitchFamily="34" charset="0"/>
                    <a:cs typeface="Arial" pitchFamily="34" charset="0"/>
                  </a:defRPr>
                </a:pPr>
                <a:endParaRPr lang="ja-JP" altLang="en-US" sz="4000">
                  <a:solidFill>
                    <a:prstClr val="white"/>
                  </a:solidFill>
                  <a:latin typeface="HGP創英角ｺﾞｼｯｸUB" pitchFamily="50" charset="-128"/>
                  <a:ea typeface="HGP創英角ｺﾞｼｯｸUB" pitchFamily="50" charset="-128"/>
                </a:endParaRPr>
              </a:p>
            </p:txBody>
          </p:sp>
        </p:grpSp>
        <p:grpSp>
          <p:nvGrpSpPr>
            <p:cNvPr id="31" name="グループ化 30"/>
            <p:cNvGrpSpPr/>
            <p:nvPr/>
          </p:nvGrpSpPr>
          <p:grpSpPr>
            <a:xfrm>
              <a:off x="729313" y="3340309"/>
              <a:ext cx="2548179" cy="1110755"/>
              <a:chOff x="729313" y="3340309"/>
              <a:chExt cx="2548179" cy="1110755"/>
            </a:xfrm>
          </p:grpSpPr>
          <p:pic>
            <p:nvPicPr>
              <p:cNvPr id="32" name="図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313" y="3830284"/>
                <a:ext cx="2548179" cy="620780"/>
              </a:xfrm>
              <a:prstGeom prst="rect">
                <a:avLst/>
              </a:prstGeom>
            </p:spPr>
          </p:pic>
          <p:sp>
            <p:nvSpPr>
              <p:cNvPr id="33" name="下矢印 32"/>
              <p:cNvSpPr/>
              <p:nvPr/>
            </p:nvSpPr>
            <p:spPr>
              <a:xfrm>
                <a:off x="1795112" y="3340309"/>
                <a:ext cx="411062" cy="432805"/>
              </a:xfrm>
              <a:prstGeom prst="downArrow">
                <a:avLst/>
              </a:prstGeom>
              <a:solidFill>
                <a:srgbClr val="FF9900"/>
              </a:solidFill>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bIns="0" anchor="ctr"/>
              <a:lstStyle>
                <a:defPPr>
                  <a:defRPr lang="ja-JP"/>
                </a:defPPr>
              </a:lstStyle>
              <a:p>
                <a:pPr marL="0" algn="ctr" defTabSz="914400" fontAlgn="base">
                  <a:lnSpc>
                    <a:spcPts val="3600"/>
                  </a:lnSpc>
                  <a:spcBef>
                    <a:spcPct val="0"/>
                  </a:spcBef>
                  <a:spcAft>
                    <a:spcPct val="0"/>
                  </a:spcAft>
                  <a:buNone/>
                  <a:defRPr kumimoji="1" sz="1800" b="0" i="0" normalizeH="0" noProof="0">
                    <a:uLnTx/>
                    <a:uFillTx/>
                    <a:latin typeface="Century Gothic" panose="020B0502020202020204"/>
                    <a:ea typeface="Arial" pitchFamily="34" charset="0"/>
                    <a:cs typeface="Arial" pitchFamily="34" charset="0"/>
                  </a:defRPr>
                </a:pPr>
                <a:endParaRPr lang="ja-JP" altLang="en-US" sz="4000">
                  <a:solidFill>
                    <a:prstClr val="white"/>
                  </a:solidFill>
                  <a:latin typeface="HGP創英角ｺﾞｼｯｸUB" pitchFamily="50" charset="-128"/>
                  <a:ea typeface="HGP創英角ｺﾞｼｯｸUB" pitchFamily="50" charset="-128"/>
                </a:endParaRPr>
              </a:p>
            </p:txBody>
          </p:sp>
        </p:grpSp>
      </p:grpSp>
      <p:sp>
        <p:nvSpPr>
          <p:cNvPr id="36" name="角丸四角形 35"/>
          <p:cNvSpPr/>
          <p:nvPr/>
        </p:nvSpPr>
        <p:spPr>
          <a:xfrm>
            <a:off x="1475438" y="1710771"/>
            <a:ext cx="787298" cy="873401"/>
          </a:xfrm>
          <a:prstGeom prst="roundRect">
            <a:avLst>
              <a:gd name="adj" fmla="val 13261"/>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37" name="角丸四角形吹き出し 36"/>
          <p:cNvSpPr/>
          <p:nvPr/>
        </p:nvSpPr>
        <p:spPr>
          <a:xfrm>
            <a:off x="3440832" y="2024700"/>
            <a:ext cx="5400600" cy="759243"/>
          </a:xfrm>
          <a:prstGeom prst="wedgeRoundRectCallout">
            <a:avLst>
              <a:gd name="adj1" fmla="val -73103"/>
              <a:gd name="adj2" fmla="val -30590"/>
              <a:gd name="adj3" fmla="val 16667"/>
            </a:avLst>
          </a:prstGeom>
          <a:solidFill>
            <a:schemeClr val="bg1"/>
          </a:solidFill>
          <a:ln w="571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tIns="180000" bIns="180000" rtlCol="0" anchor="ctr" anchorCtr="0"/>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defTabSz="914400">
              <a:buNone/>
              <a:defRPr kumimoji="1" sz="1800" b="0" i="0" normalizeH="0" noProof="0">
                <a:uLnTx/>
                <a:uFillTx/>
                <a:latin typeface="Century Gothic" panose="020B0502020202020204"/>
                <a:ea typeface="Arial" pitchFamily="34" charset="0"/>
                <a:cs typeface="Arial" pitchFamily="34" charset="0"/>
              </a:defRPr>
            </a:pPr>
            <a:r>
              <a:rPr lang="ja-JP" altLang="en-US" sz="32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悪</a:t>
            </a:r>
            <a:r>
              <a:rPr lang="ja-JP" altLang="en-US" sz="3200" dirty="0" smtClean="0">
                <a:solidFill>
                  <a:schemeClr val="tx1">
                    <a:lumMod val="75000"/>
                    <a:lumOff val="25000"/>
                  </a:schemeClr>
                </a:solidFill>
                <a:latin typeface="HG丸ｺﾞｼｯｸM-PRO" panose="020F0600000000000000" pitchFamily="50" charset="-128"/>
                <a:ea typeface="HG丸ｺﾞｼｯｸM-PRO" panose="020F0600000000000000" pitchFamily="50" charset="-128"/>
              </a:rPr>
              <a:t>くな</a:t>
            </a:r>
            <a:r>
              <a:rPr lang="ja-JP" altLang="en-US" sz="32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った</a:t>
            </a:r>
            <a:r>
              <a:rPr lang="ja-JP" altLang="en-US" sz="3200" dirty="0" smtClean="0">
                <a:solidFill>
                  <a:schemeClr val="tx1">
                    <a:lumMod val="75000"/>
                    <a:lumOff val="25000"/>
                  </a:schemeClr>
                </a:solidFill>
                <a:latin typeface="HG丸ｺﾞｼｯｸM-PRO" panose="020F0600000000000000" pitchFamily="50" charset="-128"/>
                <a:ea typeface="HG丸ｺﾞｼｯｸM-PRO" panose="020F0600000000000000" pitchFamily="50" charset="-128"/>
              </a:rPr>
              <a:t>細胞</a:t>
            </a:r>
            <a:r>
              <a:rPr kumimoji="1" lang="ja-JP" altLang="en-US" sz="3200" i="0" normalizeH="0" noProof="0" dirty="0" smtClean="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ができます。</a:t>
            </a:r>
            <a:endParaRPr kumimoji="1" lang="ja-JP" altLang="en-US" sz="3200" i="0" normalizeH="0" noProof="0" dirty="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endParaRPr>
          </a:p>
        </p:txBody>
      </p:sp>
      <p:sp>
        <p:nvSpPr>
          <p:cNvPr id="40" name="角丸四角形吹き出し 39"/>
          <p:cNvSpPr/>
          <p:nvPr/>
        </p:nvSpPr>
        <p:spPr>
          <a:xfrm>
            <a:off x="2717512" y="3022743"/>
            <a:ext cx="6904108" cy="1268791"/>
          </a:xfrm>
          <a:prstGeom prst="wedgeRoundRectCallout">
            <a:avLst>
              <a:gd name="adj1" fmla="val -54705"/>
              <a:gd name="adj2" fmla="val 46191"/>
              <a:gd name="adj3" fmla="val 16667"/>
            </a:avLst>
          </a:prstGeom>
          <a:solidFill>
            <a:schemeClr val="bg1"/>
          </a:solidFill>
          <a:ln w="571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tIns="180000" bIns="180000" rtlCol="0" anchor="b"/>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lang="ja-JP" altLang="en-US" sz="32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悪</a:t>
            </a:r>
            <a:r>
              <a:rPr lang="ja-JP" altLang="en-US" sz="3200" dirty="0" smtClean="0">
                <a:solidFill>
                  <a:schemeClr val="tx1">
                    <a:lumMod val="75000"/>
                    <a:lumOff val="25000"/>
                  </a:schemeClr>
                </a:solidFill>
                <a:latin typeface="HG丸ｺﾞｼｯｸM-PRO" panose="020F0600000000000000" pitchFamily="50" charset="-128"/>
                <a:ea typeface="HG丸ｺﾞｼｯｸM-PRO" panose="020F0600000000000000" pitchFamily="50" charset="-128"/>
              </a:rPr>
              <a:t>く</a:t>
            </a:r>
            <a:r>
              <a:rPr kumimoji="1" lang="ja-JP" altLang="en-US" sz="3200" i="0" normalizeH="0" noProof="0" dirty="0" smtClean="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なった</a:t>
            </a:r>
            <a:r>
              <a:rPr lang="ja-JP" altLang="en-US" sz="32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細胞</a:t>
            </a:r>
            <a:r>
              <a:rPr kumimoji="1" lang="ja-JP" altLang="en-US" sz="3200" i="0" normalizeH="0" noProof="0" dirty="0" smtClean="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が</a:t>
            </a:r>
            <a:endParaRPr kumimoji="1" lang="en-US" altLang="ja-JP" sz="3200" i="0" normalizeH="0" noProof="0" dirty="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endParaRPr>
          </a:p>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3200" i="0" normalizeH="0" noProof="0" dirty="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どんどん</a:t>
            </a:r>
            <a:r>
              <a:rPr kumimoji="1" lang="ja-JP" altLang="en-US" sz="3200" i="0" normalizeH="0" noProof="0" dirty="0" smtClean="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増えてかたまり</a:t>
            </a:r>
            <a:r>
              <a:rPr kumimoji="1" lang="ja-JP" altLang="en-US" sz="3200" i="0" normalizeH="0" noProof="0" dirty="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に</a:t>
            </a:r>
            <a:r>
              <a:rPr kumimoji="1" lang="ja-JP" altLang="en-US" sz="3200" i="0" normalizeH="0" noProof="0" dirty="0" smtClean="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なります。</a:t>
            </a:r>
            <a:endParaRPr kumimoji="1" lang="ja-JP" altLang="en-US" sz="3200" i="0" normalizeH="0" noProof="0" dirty="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endParaRPr>
          </a:p>
        </p:txBody>
      </p:sp>
      <p:sp>
        <p:nvSpPr>
          <p:cNvPr id="46" name="角丸四角形吹き出し 45"/>
          <p:cNvSpPr/>
          <p:nvPr/>
        </p:nvSpPr>
        <p:spPr>
          <a:xfrm>
            <a:off x="907380" y="5444951"/>
            <a:ext cx="8091240" cy="1061239"/>
          </a:xfrm>
          <a:prstGeom prst="wedgeRoundRectCallout">
            <a:avLst>
              <a:gd name="adj1" fmla="val -48240"/>
              <a:gd name="adj2" fmla="val 21175"/>
              <a:gd name="adj3" fmla="val 16667"/>
            </a:avLst>
          </a:prstGeom>
          <a:noFill/>
          <a:ln w="571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tIns="180000" rtlCol="0" anchor="b"/>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lang="ja-JP" altLang="en-US" sz="3200" dirty="0" smtClean="0">
                <a:solidFill>
                  <a:schemeClr val="tx1">
                    <a:lumMod val="75000"/>
                    <a:lumOff val="25000"/>
                  </a:schemeClr>
                </a:solidFill>
                <a:latin typeface="HG丸ｺﾞｼｯｸM-PRO" panose="020F0600000000000000" pitchFamily="50" charset="-128"/>
                <a:ea typeface="HG丸ｺﾞｼｯｸM-PRO" panose="020F0600000000000000" pitchFamily="50" charset="-128"/>
              </a:rPr>
              <a:t>「がん」は周りに悪さをしたり、</a:t>
            </a:r>
            <a:endParaRPr lang="en-US" altLang="ja-JP" sz="3200" dirty="0" smtClean="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marL="0" algn="ctr" defTabSz="914400">
              <a:buNone/>
              <a:defRPr kumimoji="1" sz="1800" b="0" i="0" normalizeH="0" noProof="0">
                <a:uLnTx/>
                <a:uFillTx/>
                <a:latin typeface="Century Gothic" panose="020B0502020202020204"/>
                <a:ea typeface="Arial" pitchFamily="34" charset="0"/>
                <a:cs typeface="Arial" pitchFamily="34" charset="0"/>
              </a:defRPr>
            </a:pPr>
            <a:r>
              <a:rPr lang="ja-JP" altLang="en-US" sz="3200" smtClean="0">
                <a:solidFill>
                  <a:schemeClr val="tx1">
                    <a:lumMod val="75000"/>
                    <a:lumOff val="25000"/>
                  </a:schemeClr>
                </a:solidFill>
                <a:latin typeface="HG丸ｺﾞｼｯｸM-PRO" panose="020F0600000000000000" pitchFamily="50" charset="-128"/>
                <a:ea typeface="HG丸ｺﾞｼｯｸM-PRO" panose="020F0600000000000000" pitchFamily="50" charset="-128"/>
              </a:rPr>
              <a:t>他のところに</a:t>
            </a:r>
            <a:r>
              <a:rPr lang="ja-JP" altLang="en-US" sz="3200" dirty="0" smtClean="0">
                <a:solidFill>
                  <a:schemeClr val="tx1">
                    <a:lumMod val="75000"/>
                    <a:lumOff val="25000"/>
                  </a:schemeClr>
                </a:solidFill>
                <a:latin typeface="HG丸ｺﾞｼｯｸM-PRO" panose="020F0600000000000000" pitchFamily="50" charset="-128"/>
                <a:ea typeface="HG丸ｺﾞｼｯｸM-PRO" panose="020F0600000000000000" pitchFamily="50" charset="-128"/>
              </a:rPr>
              <a:t>行って悪さをしたりしま</a:t>
            </a:r>
            <a:r>
              <a:rPr lang="ja-JP" altLang="en-US" sz="32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す</a:t>
            </a:r>
            <a:r>
              <a:rPr lang="ja-JP" altLang="en-US" sz="3200" dirty="0" smtClean="0">
                <a:solidFill>
                  <a:schemeClr val="tx1">
                    <a:lumMod val="75000"/>
                    <a:lumOff val="25000"/>
                  </a:schemeClr>
                </a:solidFill>
                <a:latin typeface="HG丸ｺﾞｼｯｸM-PRO" panose="020F0600000000000000" pitchFamily="50" charset="-128"/>
                <a:ea typeface="HG丸ｺﾞｼｯｸM-PRO" panose="020F0600000000000000" pitchFamily="50" charset="-128"/>
              </a:rPr>
              <a:t>。</a:t>
            </a:r>
            <a:endParaRPr lang="en-US" altLang="ja-JP" sz="32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p:txBody>
      </p:sp>
      <p:grpSp>
        <p:nvGrpSpPr>
          <p:cNvPr id="48" name="グループ化 47"/>
          <p:cNvGrpSpPr/>
          <p:nvPr/>
        </p:nvGrpSpPr>
        <p:grpSpPr>
          <a:xfrm>
            <a:off x="3440832" y="4029042"/>
            <a:ext cx="5897713" cy="745571"/>
            <a:chOff x="4030208" y="4193847"/>
            <a:chExt cx="5309322" cy="689881"/>
          </a:xfrm>
        </p:grpSpPr>
        <p:sp>
          <p:nvSpPr>
            <p:cNvPr id="50" name="角丸四角形 49"/>
            <p:cNvSpPr/>
            <p:nvPr/>
          </p:nvSpPr>
          <p:spPr>
            <a:xfrm>
              <a:off x="4030208" y="4265974"/>
              <a:ext cx="5309322" cy="574023"/>
            </a:xfrm>
            <a:prstGeom prst="roundRect">
              <a:avLst/>
            </a:prstGeom>
            <a:solidFill>
              <a:srgbClr val="9E25AB"/>
            </a:solidFill>
            <a:ln>
              <a:noFill/>
            </a:ln>
          </p:spPr>
          <p:style>
            <a:lnRef idx="2">
              <a:schemeClr val="accent1">
                <a:shade val="50000"/>
              </a:schemeClr>
            </a:lnRef>
            <a:fillRef idx="1">
              <a:schemeClr val="accent1"/>
            </a:fillRef>
            <a:effectRef idx="0">
              <a:schemeClr val="accent1"/>
            </a:effectRef>
            <a:fontRef idx="minor">
              <a:schemeClr val="lt1"/>
            </a:fontRef>
          </p:style>
          <p:txBody>
            <a:bodyPr bIns="144000"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51" name="テキスト ボックス 50"/>
            <p:cNvSpPr txBox="1"/>
            <p:nvPr/>
          </p:nvSpPr>
          <p:spPr>
            <a:xfrm>
              <a:off x="4274725" y="4193847"/>
              <a:ext cx="4832013" cy="689881"/>
            </a:xfrm>
            <a:prstGeom prst="rect">
              <a:avLst/>
            </a:prstGeom>
            <a:noFill/>
          </p:spPr>
          <p:txBody>
            <a:bodyPr wrap="square" bIns="144000" rtlCol="0">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2800" b="1" i="0" spc="50" normalizeH="0" noProof="0" dirty="0">
                  <a:solidFill>
                    <a:schemeClr val="bg1"/>
                  </a:solidFill>
                  <a:uLnTx/>
                  <a:uFillTx/>
                  <a:latin typeface="HG丸ｺﾞｼｯｸM-PRO" panose="020F0600000000000000" pitchFamily="50" charset="-128"/>
                  <a:ea typeface="HG丸ｺﾞｼｯｸM-PRO" panose="020F0600000000000000" pitchFamily="50" charset="-128"/>
                </a:rPr>
                <a:t>悪性のもの</a:t>
              </a:r>
              <a:r>
                <a:rPr kumimoji="1" lang="ja-JP" altLang="en-US" sz="2800" b="1" i="0" spc="50" normalizeH="0" noProof="0" dirty="0" smtClean="0">
                  <a:solidFill>
                    <a:schemeClr val="bg1"/>
                  </a:solidFill>
                  <a:uLnTx/>
                  <a:uFillTx/>
                  <a:latin typeface="HG丸ｺﾞｼｯｸM-PRO" panose="020F0600000000000000" pitchFamily="50" charset="-128"/>
                  <a:ea typeface="HG丸ｺﾞｼｯｸM-PRO" panose="020F0600000000000000" pitchFamily="50" charset="-128"/>
                </a:rPr>
                <a:t>を</a:t>
              </a:r>
              <a:r>
                <a:rPr kumimoji="1" lang="ja-JP" altLang="en-US" sz="3600" b="1" i="0" spc="50" normalizeH="0" noProof="0" dirty="0" smtClean="0">
                  <a:solidFill>
                    <a:schemeClr val="bg1"/>
                  </a:solidFill>
                  <a:uLnTx/>
                  <a:uFillTx/>
                  <a:latin typeface="HG丸ｺﾞｼｯｸM-PRO" panose="020F0600000000000000" pitchFamily="50" charset="-128"/>
                  <a:ea typeface="HG丸ｺﾞｼｯｸM-PRO" panose="020F0600000000000000" pitchFamily="50" charset="-128"/>
                </a:rPr>
                <a:t>「がん」</a:t>
              </a:r>
              <a:r>
                <a:rPr kumimoji="1" lang="ja-JP" altLang="en-US" sz="2800" b="1" i="0" spc="50" normalizeH="0" noProof="0" dirty="0" smtClean="0">
                  <a:solidFill>
                    <a:schemeClr val="bg1"/>
                  </a:solidFill>
                  <a:uLnTx/>
                  <a:uFillTx/>
                  <a:latin typeface="HG丸ｺﾞｼｯｸM-PRO" panose="020F0600000000000000" pitchFamily="50" charset="-128"/>
                  <a:ea typeface="HG丸ｺﾞｼｯｸM-PRO" panose="020F0600000000000000" pitchFamily="50" charset="-128"/>
                </a:rPr>
                <a:t>と</a:t>
              </a:r>
              <a:r>
                <a:rPr kumimoji="1" lang="ja-JP" altLang="en-US" sz="2800" b="1" i="0" spc="50" normalizeH="0" noProof="0" dirty="0">
                  <a:solidFill>
                    <a:schemeClr val="bg1"/>
                  </a:solidFill>
                  <a:uLnTx/>
                  <a:uFillTx/>
                  <a:latin typeface="HG丸ｺﾞｼｯｸM-PRO" panose="020F0600000000000000" pitchFamily="50" charset="-128"/>
                  <a:ea typeface="HG丸ｺﾞｼｯｸM-PRO" panose="020F0600000000000000" pitchFamily="50" charset="-128"/>
                </a:rPr>
                <a:t>いう</a:t>
              </a:r>
              <a:endParaRPr kumimoji="1" lang="en-US" altLang="ja-JP" sz="2800" b="1" spc="50" dirty="0">
                <a:solidFill>
                  <a:schemeClr val="bg1"/>
                </a:solidFill>
                <a:latin typeface="HG丸ｺﾞｼｯｸM-PRO" panose="020F0600000000000000" pitchFamily="50" charset="-128"/>
                <a:ea typeface="HG丸ｺﾞｼｯｸM-PRO" panose="020F0600000000000000" pitchFamily="50" charset="-128"/>
              </a:endParaRPr>
            </a:p>
          </p:txBody>
        </p:sp>
      </p:grpSp>
      <p:sp>
        <p:nvSpPr>
          <p:cNvPr id="53" name="テキスト ボックス 52"/>
          <p:cNvSpPr txBox="1"/>
          <p:nvPr/>
        </p:nvSpPr>
        <p:spPr>
          <a:xfrm>
            <a:off x="2572909" y="6577506"/>
            <a:ext cx="7316241" cy="276999"/>
          </a:xfrm>
          <a:prstGeom prst="rect">
            <a:avLst/>
          </a:prstGeom>
          <a:noFill/>
        </p:spPr>
        <p:txBody>
          <a:bodyPr wrap="square" rtlCol="0">
            <a:spAutoFit/>
          </a:bodyPr>
          <a:lstStyle>
            <a:defPPr>
              <a:defRPr lang="ja-JP"/>
            </a:defPPr>
          </a:lstStyle>
          <a:p>
            <a:pPr marL="0" algn="r" defTabSz="914400">
              <a:buNone/>
              <a:defRPr kumimoji="1" sz="1800" b="0" i="0" normalizeH="0" noProof="0">
                <a:uLnTx/>
                <a:uFillTx/>
                <a:latin typeface="+mn-lt"/>
                <a:ea typeface="+mn-ea"/>
                <a:cs typeface="+mn-cs"/>
              </a:defRPr>
            </a:pPr>
            <a:r>
              <a:rPr kumimoji="1" lang="ja-JP" altLang="en-US" sz="1200" b="0" i="0" normalizeH="0" noProof="0" dirty="0">
                <a:solidFill>
                  <a:schemeClr val="tx1">
                    <a:lumMod val="65000"/>
                    <a:lumOff val="35000"/>
                  </a:schemeClr>
                </a:solidFill>
                <a:uLnTx/>
                <a:uFillTx/>
              </a:rPr>
              <a:t>出典：国立がん研究センターがん情報サービス「知っておきたいがんの基礎知識」（一部改変）</a:t>
            </a:r>
            <a:endParaRPr kumimoji="1" lang="ja-JP" altLang="en-US" sz="1200" dirty="0">
              <a:solidFill>
                <a:schemeClr val="tx1">
                  <a:lumMod val="65000"/>
                  <a:lumOff val="35000"/>
                </a:schemeClr>
              </a:solidFill>
            </a:endParaRPr>
          </a:p>
        </p:txBody>
      </p:sp>
    </p:spTree>
    <p:extLst>
      <p:ext uri="{BB962C8B-B14F-4D97-AF65-F5344CB8AC3E}">
        <p14:creationId xmlns:p14="http://schemas.microsoft.com/office/powerpoint/2010/main" val="455685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906000"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kumimoji="1" lang="ja-JP" altLang="en-US" sz="23900" dirty="0">
              <a:solidFill>
                <a:schemeClr val="lt1">
                  <a:alpha val="50000"/>
                </a:schemeClr>
              </a:solidFill>
              <a:latin typeface="Meiryo UI" panose="020B0604030504040204" pitchFamily="50" charset="-128"/>
              <a:ea typeface="Meiryo UI" panose="020B0604030504040204" pitchFamily="50" charset="-128"/>
            </a:endParaRPr>
          </a:p>
        </p:txBody>
      </p:sp>
      <p:sp>
        <p:nvSpPr>
          <p:cNvPr id="8" name="角丸四角形 7"/>
          <p:cNvSpPr/>
          <p:nvPr/>
        </p:nvSpPr>
        <p:spPr>
          <a:xfrm>
            <a:off x="200472" y="233095"/>
            <a:ext cx="9433048" cy="6336704"/>
          </a:xfrm>
          <a:prstGeom prst="roundRect">
            <a:avLst>
              <a:gd name="adj" fmla="val 44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まわりに悪さしたり、</a:t>
            </a:r>
          </a:p>
          <a:p>
            <a:pPr algn="ctr"/>
            <a:r>
              <a:rPr lang="ja-JP" altLang="en-US" dirty="0" smtClean="0"/>
              <a:t>よそに行って悪さしたりする。ま</a:t>
            </a:r>
            <a:endParaRPr lang="ja-JP" altLang="en-US" dirty="0"/>
          </a:p>
        </p:txBody>
      </p:sp>
      <p:sp>
        <p:nvSpPr>
          <p:cNvPr id="10" name="正方形/長方形 9">
            <a:extLst>
              <a:ext uri="{FF2B5EF4-FFF2-40B4-BE49-F238E27FC236}">
                <a16:creationId xmlns:a16="http://schemas.microsoft.com/office/drawing/2014/main" id="{912946EC-A8EE-FABD-9767-EAFE928A0024}"/>
              </a:ext>
            </a:extLst>
          </p:cNvPr>
          <p:cNvSpPr/>
          <p:nvPr/>
        </p:nvSpPr>
        <p:spPr>
          <a:xfrm>
            <a:off x="1244588" y="407974"/>
            <a:ext cx="6840760" cy="8315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30000"/>
              </a:lnSpc>
            </a:pPr>
            <a:endParaRPr kumimoji="1" lang="ja-JP" altLang="en-US" sz="5400" dirty="0">
              <a:solidFill>
                <a:schemeClr val="tx1">
                  <a:lumMod val="75000"/>
                  <a:lumOff val="25000"/>
                </a:schemeClr>
              </a:solidFill>
              <a:latin typeface="HG丸ｺﾞｼｯｸM-PRO" panose="020F0400000000000000" pitchFamily="50" charset="-128"/>
              <a:ea typeface="HG丸ｺﾞｼｯｸM-PRO" panose="020F0400000000000000" pitchFamily="50" charset="-128"/>
            </a:endParaRPr>
          </a:p>
        </p:txBody>
      </p:sp>
      <p:pic>
        <p:nvPicPr>
          <p:cNvPr id="22" name="Picture 2" descr="C:\Users\nakamura\Desktop\サタケさんイラストスライド化拡大-03.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145303" y="1129723"/>
            <a:ext cx="3403708" cy="5217099"/>
          </a:xfrm>
          <a:prstGeom prst="rect">
            <a:avLst/>
          </a:prstGeom>
          <a:noFill/>
          <a:extLst>
            <a:ext uri="{909E8E84-426E-40DD-AFC4-6F175D3DCCD1}">
              <a14:hiddenFill xmlns:a14="http://schemas.microsoft.com/office/drawing/2010/main">
                <a:solidFill>
                  <a:srgbClr val="FFFFFF"/>
                </a:solidFill>
              </a14:hiddenFill>
            </a:ext>
          </a:extLst>
        </p:spPr>
      </p:pic>
      <p:sp>
        <p:nvSpPr>
          <p:cNvPr id="23" name="角丸四角形吹き出し 22"/>
          <p:cNvSpPr/>
          <p:nvPr/>
        </p:nvSpPr>
        <p:spPr>
          <a:xfrm>
            <a:off x="1401221" y="3262143"/>
            <a:ext cx="1920044" cy="648000"/>
          </a:xfrm>
          <a:prstGeom prst="wedgeRoundRectCallout">
            <a:avLst>
              <a:gd name="adj1" fmla="val -49573"/>
              <a:gd name="adj2" fmla="val 27955"/>
              <a:gd name="adj3" fmla="val 16667"/>
            </a:avLst>
          </a:prstGeom>
          <a:solidFill>
            <a:schemeClr val="bg1"/>
          </a:solidFill>
          <a:ln>
            <a:solidFill>
              <a:srgbClr val="4BACC6"/>
            </a:solidFill>
          </a:ln>
        </p:spPr>
        <p:style>
          <a:lnRef idx="2">
            <a:schemeClr val="dk1"/>
          </a:lnRef>
          <a:fillRef idx="1">
            <a:schemeClr val="lt1"/>
          </a:fillRef>
          <a:effectRef idx="0">
            <a:schemeClr val="dk1"/>
          </a:effectRef>
          <a:fontRef idx="minor">
            <a:schemeClr val="dk1"/>
          </a:fontRef>
        </p:style>
        <p:txBody>
          <a:bodyPr tIns="108000" rtlCol="0" anchor="b"/>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lang="ja-JP" altLang="en-US" sz="3600" dirty="0">
                <a:solidFill>
                  <a:srgbClr val="4BACC6"/>
                </a:solidFill>
                <a:latin typeface="HG丸ｺﾞｼｯｸM-PRO" panose="020F0600000000000000" pitchFamily="50" charset="-128"/>
                <a:ea typeface="HG丸ｺﾞｼｯｸM-PRO" panose="020F0600000000000000" pitchFamily="50" charset="-128"/>
                <a:cs typeface="メイリオ" panose="020B0604030504040204" pitchFamily="50" charset="-128"/>
              </a:rPr>
              <a:t>胃</a:t>
            </a:r>
            <a:r>
              <a:rPr kumimoji="1" lang="ja-JP" altLang="en-US" sz="3600" i="0" normalizeH="0" noProof="0" dirty="0" smtClean="0">
                <a:solidFill>
                  <a:srgbClr val="4BACC6"/>
                </a:solidFill>
                <a:uLnTx/>
                <a:uFillTx/>
                <a:latin typeface="HG丸ｺﾞｼｯｸM-PRO" panose="020F0600000000000000" pitchFamily="50" charset="-128"/>
                <a:ea typeface="HG丸ｺﾞｼｯｸM-PRO" panose="020F0600000000000000" pitchFamily="50" charset="-128"/>
                <a:cs typeface="メイリオ" panose="020B0604030504040204" pitchFamily="50" charset="-128"/>
              </a:rPr>
              <a:t>がん</a:t>
            </a:r>
            <a:endParaRPr lang="en-US" altLang="ja-JP" sz="3200" dirty="0">
              <a:solidFill>
                <a:srgbClr val="4BACC6"/>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4" name="角丸四角形吹き出し 23"/>
          <p:cNvSpPr/>
          <p:nvPr/>
        </p:nvSpPr>
        <p:spPr>
          <a:xfrm>
            <a:off x="6252254" y="3092939"/>
            <a:ext cx="1968664" cy="648000"/>
          </a:xfrm>
          <a:prstGeom prst="wedgeRoundRectCallout">
            <a:avLst>
              <a:gd name="adj1" fmla="val -49573"/>
              <a:gd name="adj2" fmla="val 27955"/>
              <a:gd name="adj3" fmla="val 16667"/>
            </a:avLst>
          </a:prstGeom>
          <a:solidFill>
            <a:schemeClr val="bg1"/>
          </a:solidFill>
          <a:ln>
            <a:solidFill>
              <a:srgbClr val="4BACC6"/>
            </a:solidFill>
          </a:ln>
        </p:spPr>
        <p:style>
          <a:lnRef idx="2">
            <a:schemeClr val="dk1"/>
          </a:lnRef>
          <a:fillRef idx="1">
            <a:schemeClr val="lt1"/>
          </a:fillRef>
          <a:effectRef idx="0">
            <a:schemeClr val="dk1"/>
          </a:effectRef>
          <a:fontRef idx="minor">
            <a:schemeClr val="dk1"/>
          </a:fontRef>
        </p:style>
        <p:txBody>
          <a:bodyPr tIns="108000" rtlCol="0" anchor="b"/>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3600" i="0" normalizeH="0" noProof="0" dirty="0">
                <a:solidFill>
                  <a:srgbClr val="4BACC6"/>
                </a:solidFill>
                <a:uLnTx/>
                <a:uFillTx/>
                <a:latin typeface="HG丸ｺﾞｼｯｸM-PRO" panose="020F0600000000000000" pitchFamily="50" charset="-128"/>
                <a:ea typeface="HG丸ｺﾞｼｯｸM-PRO" panose="020F0600000000000000" pitchFamily="50" charset="-128"/>
                <a:cs typeface="メイリオ" panose="020B0604030504040204" pitchFamily="50" charset="-128"/>
              </a:rPr>
              <a:t>肺がん</a:t>
            </a:r>
            <a:endParaRPr lang="en-US" altLang="ja-JP" sz="3200" dirty="0">
              <a:solidFill>
                <a:srgbClr val="4BACC6"/>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5" name="角丸四角形吹き出し 24"/>
          <p:cNvSpPr/>
          <p:nvPr/>
        </p:nvSpPr>
        <p:spPr>
          <a:xfrm>
            <a:off x="6199051" y="2022504"/>
            <a:ext cx="2021867" cy="648000"/>
          </a:xfrm>
          <a:prstGeom prst="wedgeRoundRectCallout">
            <a:avLst>
              <a:gd name="adj1" fmla="val -49573"/>
              <a:gd name="adj2" fmla="val 27955"/>
              <a:gd name="adj3" fmla="val 16667"/>
            </a:avLst>
          </a:prstGeom>
          <a:solidFill>
            <a:schemeClr val="bg1"/>
          </a:solidFill>
          <a:ln>
            <a:solidFill>
              <a:srgbClr val="4BACC6"/>
            </a:solidFill>
          </a:ln>
        </p:spPr>
        <p:style>
          <a:lnRef idx="2">
            <a:schemeClr val="dk1"/>
          </a:lnRef>
          <a:fillRef idx="1">
            <a:schemeClr val="lt1"/>
          </a:fillRef>
          <a:effectRef idx="0">
            <a:schemeClr val="dk1"/>
          </a:effectRef>
          <a:fontRef idx="minor">
            <a:schemeClr val="dk1"/>
          </a:fontRef>
        </p:style>
        <p:txBody>
          <a:bodyPr tIns="108000" rtlCol="0" anchor="b"/>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lang="ja-JP" altLang="en-US" sz="3600" dirty="0">
                <a:solidFill>
                  <a:srgbClr val="4BACC6"/>
                </a:solidFill>
                <a:latin typeface="HG丸ｺﾞｼｯｸM-PRO" panose="020F0600000000000000" pitchFamily="50" charset="-128"/>
                <a:ea typeface="HG丸ｺﾞｼｯｸM-PRO" panose="020F0600000000000000" pitchFamily="50" charset="-128"/>
                <a:cs typeface="メイリオ" panose="020B0604030504040204" pitchFamily="50" charset="-128"/>
              </a:rPr>
              <a:t>乳</a:t>
            </a:r>
            <a:r>
              <a:rPr kumimoji="1" lang="ja-JP" altLang="en-US" sz="3600" i="0" normalizeH="0" noProof="0" dirty="0" smtClean="0">
                <a:solidFill>
                  <a:srgbClr val="4BACC6"/>
                </a:solidFill>
                <a:uLnTx/>
                <a:uFillTx/>
                <a:latin typeface="HG丸ｺﾞｼｯｸM-PRO" panose="020F0600000000000000" pitchFamily="50" charset="-128"/>
                <a:ea typeface="HG丸ｺﾞｼｯｸM-PRO" panose="020F0600000000000000" pitchFamily="50" charset="-128"/>
                <a:cs typeface="メイリオ" panose="020B0604030504040204" pitchFamily="50" charset="-128"/>
              </a:rPr>
              <a:t>がん</a:t>
            </a:r>
            <a:endParaRPr lang="en-US" altLang="ja-JP" sz="3200" dirty="0">
              <a:solidFill>
                <a:srgbClr val="4BACC6"/>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7" name="角丸四角形吹き出し 26"/>
          <p:cNvSpPr/>
          <p:nvPr/>
        </p:nvSpPr>
        <p:spPr>
          <a:xfrm>
            <a:off x="6467732" y="4743112"/>
            <a:ext cx="3009342" cy="648000"/>
          </a:xfrm>
          <a:prstGeom prst="wedgeRoundRectCallout">
            <a:avLst>
              <a:gd name="adj1" fmla="val -49573"/>
              <a:gd name="adj2" fmla="val 27955"/>
              <a:gd name="adj3" fmla="val 16667"/>
            </a:avLst>
          </a:prstGeom>
          <a:solidFill>
            <a:schemeClr val="bg1"/>
          </a:solidFill>
          <a:ln>
            <a:solidFill>
              <a:srgbClr val="4BACC6"/>
            </a:solidFill>
          </a:ln>
        </p:spPr>
        <p:style>
          <a:lnRef idx="2">
            <a:schemeClr val="dk1"/>
          </a:lnRef>
          <a:fillRef idx="1">
            <a:schemeClr val="lt1"/>
          </a:fillRef>
          <a:effectRef idx="0">
            <a:schemeClr val="dk1"/>
          </a:effectRef>
          <a:fontRef idx="minor">
            <a:schemeClr val="dk1"/>
          </a:fontRef>
        </p:style>
        <p:txBody>
          <a:bodyPr tIns="108000" rtlCol="0" anchor="b"/>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lang="ja-JP" altLang="en-US" sz="3600" dirty="0" smtClean="0">
                <a:solidFill>
                  <a:srgbClr val="4BACC6"/>
                </a:solidFill>
                <a:latin typeface="HG丸ｺﾞｼｯｸM-PRO" panose="020F0600000000000000" pitchFamily="50" charset="-128"/>
                <a:ea typeface="HG丸ｺﾞｼｯｸM-PRO" panose="020F0600000000000000" pitchFamily="50" charset="-128"/>
                <a:cs typeface="メイリオ" panose="020B0604030504040204" pitchFamily="50" charset="-128"/>
              </a:rPr>
              <a:t>子宮</a:t>
            </a:r>
            <a:r>
              <a:rPr lang="ja-JP" altLang="en-US" sz="3600" dirty="0" err="1" smtClean="0">
                <a:solidFill>
                  <a:srgbClr val="4BACC6"/>
                </a:solidFill>
                <a:latin typeface="HG丸ｺﾞｼｯｸM-PRO" panose="020F0600000000000000" pitchFamily="50" charset="-128"/>
                <a:ea typeface="HG丸ｺﾞｼｯｸM-PRO" panose="020F0600000000000000" pitchFamily="50" charset="-128"/>
                <a:cs typeface="メイリオ" panose="020B0604030504040204" pitchFamily="50" charset="-128"/>
              </a:rPr>
              <a:t>けい</a:t>
            </a:r>
            <a:r>
              <a:rPr kumimoji="1" lang="ja-JP" altLang="en-US" sz="3600" i="0" normalizeH="0" noProof="0" dirty="0" smtClean="0">
                <a:solidFill>
                  <a:srgbClr val="4BACC6"/>
                </a:solidFill>
                <a:uLnTx/>
                <a:uFillTx/>
                <a:latin typeface="HG丸ｺﾞｼｯｸM-PRO" panose="020F0600000000000000" pitchFamily="50" charset="-128"/>
                <a:ea typeface="HG丸ｺﾞｼｯｸM-PRO" panose="020F0600000000000000" pitchFamily="50" charset="-128"/>
                <a:cs typeface="メイリオ" panose="020B0604030504040204" pitchFamily="50" charset="-128"/>
              </a:rPr>
              <a:t>がん</a:t>
            </a:r>
            <a:endParaRPr lang="en-US" altLang="ja-JP" sz="3200" dirty="0">
              <a:solidFill>
                <a:srgbClr val="4BACC6"/>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8" name="角丸四角形吹き出し 27"/>
          <p:cNvSpPr/>
          <p:nvPr/>
        </p:nvSpPr>
        <p:spPr>
          <a:xfrm>
            <a:off x="1216489" y="4455112"/>
            <a:ext cx="2304256" cy="612000"/>
          </a:xfrm>
          <a:prstGeom prst="wedgeRoundRectCallout">
            <a:avLst>
              <a:gd name="adj1" fmla="val -49573"/>
              <a:gd name="adj2" fmla="val 27955"/>
              <a:gd name="adj3" fmla="val 16667"/>
            </a:avLst>
          </a:prstGeom>
          <a:solidFill>
            <a:schemeClr val="bg1"/>
          </a:solidFill>
          <a:ln>
            <a:solidFill>
              <a:srgbClr val="4BACC6"/>
            </a:solidFill>
          </a:ln>
        </p:spPr>
        <p:style>
          <a:lnRef idx="2">
            <a:schemeClr val="dk1"/>
          </a:lnRef>
          <a:fillRef idx="1">
            <a:schemeClr val="lt1"/>
          </a:fillRef>
          <a:effectRef idx="0">
            <a:schemeClr val="dk1"/>
          </a:effectRef>
          <a:fontRef idx="minor">
            <a:schemeClr val="dk1"/>
          </a:fontRef>
        </p:style>
        <p:txBody>
          <a:bodyPr tIns="108000" rtlCol="0" anchor="b"/>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lang="ja-JP" altLang="en-US" sz="3600" dirty="0">
                <a:solidFill>
                  <a:srgbClr val="4BACC6"/>
                </a:solidFill>
                <a:latin typeface="HG丸ｺﾞｼｯｸM-PRO" panose="020F0600000000000000" pitchFamily="50" charset="-128"/>
                <a:ea typeface="HG丸ｺﾞｼｯｸM-PRO" panose="020F0600000000000000" pitchFamily="50" charset="-128"/>
                <a:cs typeface="メイリオ" panose="020B0604030504040204" pitchFamily="50" charset="-128"/>
              </a:rPr>
              <a:t>大腸</a:t>
            </a:r>
            <a:r>
              <a:rPr kumimoji="1" lang="ja-JP" altLang="en-US" sz="3600" i="0" normalizeH="0" noProof="0" dirty="0" smtClean="0">
                <a:solidFill>
                  <a:srgbClr val="4BACC6"/>
                </a:solidFill>
                <a:uLnTx/>
                <a:uFillTx/>
                <a:latin typeface="HG丸ｺﾞｼｯｸM-PRO" panose="020F0600000000000000" pitchFamily="50" charset="-128"/>
                <a:ea typeface="HG丸ｺﾞｼｯｸM-PRO" panose="020F0600000000000000" pitchFamily="50" charset="-128"/>
                <a:cs typeface="メイリオ" panose="020B0604030504040204" pitchFamily="50" charset="-128"/>
              </a:rPr>
              <a:t>がん</a:t>
            </a:r>
            <a:endParaRPr lang="en-US" altLang="ja-JP" sz="3200" dirty="0">
              <a:solidFill>
                <a:srgbClr val="4BACC6"/>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39" name="正方形/長方形 38">
            <a:extLst>
              <a:ext uri="{FF2B5EF4-FFF2-40B4-BE49-F238E27FC236}">
                <a16:creationId xmlns:a16="http://schemas.microsoft.com/office/drawing/2014/main" id="{912946EC-A8EE-FABD-9767-EAFE928A0024}"/>
              </a:ext>
            </a:extLst>
          </p:cNvPr>
          <p:cNvSpPr/>
          <p:nvPr/>
        </p:nvSpPr>
        <p:spPr>
          <a:xfrm>
            <a:off x="1401220" y="304546"/>
            <a:ext cx="7458214" cy="8322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sz="4800" dirty="0" smtClean="0">
                <a:solidFill>
                  <a:srgbClr val="4BACC6"/>
                </a:solidFill>
                <a:latin typeface="HG丸ｺﾞｼｯｸM-PRO" panose="020F0400000000000000" pitchFamily="50" charset="-128"/>
                <a:ea typeface="HG丸ｺﾞｼｯｸM-PRO" panose="020F0400000000000000" pitchFamily="50" charset="-128"/>
              </a:rPr>
              <a:t>「がん」の種類（一部）</a:t>
            </a:r>
            <a:endParaRPr kumimoji="1" lang="ja-JP" altLang="en-US" sz="4800" dirty="0">
              <a:solidFill>
                <a:srgbClr val="4BACC6"/>
              </a:solidFill>
              <a:latin typeface="HG丸ｺﾞｼｯｸM-PRO" panose="020F0400000000000000" pitchFamily="50" charset="-128"/>
              <a:ea typeface="HG丸ｺﾞｼｯｸM-PRO" panose="020F0400000000000000" pitchFamily="50" charset="-128"/>
            </a:endParaRPr>
          </a:p>
        </p:txBody>
      </p:sp>
      <p:cxnSp>
        <p:nvCxnSpPr>
          <p:cNvPr id="3" name="直線コネクタ 2"/>
          <p:cNvCxnSpPr/>
          <p:nvPr/>
        </p:nvCxnSpPr>
        <p:spPr>
          <a:xfrm flipH="1">
            <a:off x="5250079" y="3583803"/>
            <a:ext cx="989506" cy="154469"/>
          </a:xfrm>
          <a:prstGeom prst="line">
            <a:avLst/>
          </a:prstGeom>
          <a:ln w="28575">
            <a:solidFill>
              <a:srgbClr val="4BACC6"/>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H="1">
            <a:off x="5457056" y="2475062"/>
            <a:ext cx="733398" cy="814378"/>
          </a:xfrm>
          <a:prstGeom prst="line">
            <a:avLst/>
          </a:prstGeom>
          <a:ln w="28575">
            <a:solidFill>
              <a:srgbClr val="4BACC6"/>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H="1">
            <a:off x="5025008" y="4998190"/>
            <a:ext cx="1443506" cy="68922"/>
          </a:xfrm>
          <a:prstGeom prst="line">
            <a:avLst/>
          </a:prstGeom>
          <a:ln w="28575">
            <a:solidFill>
              <a:srgbClr val="4BACC6"/>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H="1" flipV="1">
            <a:off x="3306834" y="3586143"/>
            <a:ext cx="1532818" cy="748219"/>
          </a:xfrm>
          <a:prstGeom prst="line">
            <a:avLst/>
          </a:prstGeom>
          <a:ln w="28575">
            <a:solidFill>
              <a:srgbClr val="4BACC6"/>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H="1" flipV="1">
            <a:off x="3520517" y="4715339"/>
            <a:ext cx="1072443" cy="145992"/>
          </a:xfrm>
          <a:prstGeom prst="line">
            <a:avLst/>
          </a:prstGeom>
          <a:ln w="28575">
            <a:solidFill>
              <a:srgbClr val="4BACC6"/>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4592960" y="3222962"/>
            <a:ext cx="1633954" cy="444756"/>
          </a:xfrm>
          <a:prstGeom prst="line">
            <a:avLst/>
          </a:prstGeom>
          <a:ln w="28575">
            <a:solidFill>
              <a:srgbClr val="4BACC6"/>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H="1">
            <a:off x="4527144" y="2179362"/>
            <a:ext cx="1663310" cy="1043600"/>
          </a:xfrm>
          <a:prstGeom prst="line">
            <a:avLst/>
          </a:prstGeom>
          <a:ln w="28575">
            <a:solidFill>
              <a:srgbClr val="4BACC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4135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16" name="角丸四角形 15"/>
          <p:cNvSpPr/>
          <p:nvPr/>
        </p:nvSpPr>
        <p:spPr>
          <a:xfrm>
            <a:off x="200472" y="251644"/>
            <a:ext cx="9505056" cy="6336704"/>
          </a:xfrm>
          <a:prstGeom prst="roundRect">
            <a:avLst>
              <a:gd name="adj" fmla="val 44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 塗りつぶしなし 9">
            <a:extLst>
              <a:ext uri="{FF2B5EF4-FFF2-40B4-BE49-F238E27FC236}">
                <a16:creationId xmlns:a16="http://schemas.microsoft.com/office/drawing/2014/main" id="{66E6FA63-19F4-1416-D88F-D1C6D609CEA3}"/>
              </a:ext>
            </a:extLst>
          </p:cNvPr>
          <p:cNvSpPr/>
          <p:nvPr/>
        </p:nvSpPr>
        <p:spPr>
          <a:xfrm>
            <a:off x="1128203" y="3502845"/>
            <a:ext cx="2745932" cy="2763126"/>
          </a:xfrm>
          <a:prstGeom prst="donut">
            <a:avLst>
              <a:gd name="adj" fmla="val 15896"/>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800" dirty="0">
              <a:solidFill>
                <a:srgbClr val="FF0066"/>
              </a:solidFill>
              <a:latin typeface="游ゴシック" panose="020B0400000000000000" pitchFamily="50" charset="-128"/>
              <a:ea typeface="游ゴシック" panose="020B0400000000000000" pitchFamily="50" charset="-128"/>
            </a:endParaRPr>
          </a:p>
        </p:txBody>
      </p:sp>
      <p:sp>
        <p:nvSpPr>
          <p:cNvPr id="9" name="乗算記号 11">
            <a:extLst>
              <a:ext uri="{FF2B5EF4-FFF2-40B4-BE49-F238E27FC236}">
                <a16:creationId xmlns:a16="http://schemas.microsoft.com/office/drawing/2014/main" id="{9FBFE7BD-8652-E6FB-F426-28E6755F7DB4}"/>
              </a:ext>
            </a:extLst>
          </p:cNvPr>
          <p:cNvSpPr/>
          <p:nvPr/>
        </p:nvSpPr>
        <p:spPr>
          <a:xfrm>
            <a:off x="5295038" y="2842250"/>
            <a:ext cx="4294105" cy="4013235"/>
          </a:xfrm>
          <a:prstGeom prst="mathMultiply">
            <a:avLst>
              <a:gd name="adj1" fmla="val 9007"/>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8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2" name="正方形/長方形 11">
            <a:extLst>
              <a:ext uri="{FF2B5EF4-FFF2-40B4-BE49-F238E27FC236}">
                <a16:creationId xmlns:a16="http://schemas.microsoft.com/office/drawing/2014/main" id="{F463BB32-251C-2E60-824B-7C3975D01A85}"/>
              </a:ext>
            </a:extLst>
          </p:cNvPr>
          <p:cNvSpPr/>
          <p:nvPr/>
        </p:nvSpPr>
        <p:spPr>
          <a:xfrm>
            <a:off x="200472" y="128995"/>
            <a:ext cx="2016223" cy="13231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6000" dirty="0">
              <a:solidFill>
                <a:schemeClr val="accent5">
                  <a:alpha val="50000"/>
                </a:schemeClr>
              </a:solidFill>
              <a:latin typeface="HG丸ｺﾞｼｯｸM-PRO" panose="020F0400000000000000" pitchFamily="50" charset="-128"/>
              <a:ea typeface="HG丸ｺﾞｼｯｸM-PRO" panose="020F0400000000000000" pitchFamily="50" charset="-128"/>
            </a:endParaRPr>
          </a:p>
        </p:txBody>
      </p:sp>
      <p:sp>
        <p:nvSpPr>
          <p:cNvPr id="13" name="正方形/長方形 12">
            <a:extLst>
              <a:ext uri="{FF2B5EF4-FFF2-40B4-BE49-F238E27FC236}">
                <a16:creationId xmlns:a16="http://schemas.microsoft.com/office/drawing/2014/main" id="{F463BB32-251C-2E60-824B-7C3975D01A85}"/>
              </a:ext>
            </a:extLst>
          </p:cNvPr>
          <p:cNvSpPr/>
          <p:nvPr/>
        </p:nvSpPr>
        <p:spPr>
          <a:xfrm>
            <a:off x="3972519" y="4078909"/>
            <a:ext cx="2016223" cy="13231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5400" b="1" dirty="0">
                <a:solidFill>
                  <a:schemeClr val="accent5">
                    <a:alpha val="50000"/>
                  </a:schemeClr>
                </a:solidFill>
                <a:latin typeface="HG丸ｺﾞｼｯｸM-PRO" panose="020F0400000000000000" pitchFamily="50" charset="-128"/>
                <a:ea typeface="HG丸ｺﾞｼｯｸM-PRO" panose="020F0400000000000000" pitchFamily="50" charset="-128"/>
              </a:rPr>
              <a:t>or</a:t>
            </a:r>
            <a:endParaRPr kumimoji="1" lang="ja-JP" altLang="en-US" sz="4400" dirty="0">
              <a:solidFill>
                <a:schemeClr val="accent5">
                  <a:alpha val="50000"/>
                </a:schemeClr>
              </a:solidFill>
              <a:latin typeface="HG丸ｺﾞｼｯｸM-PRO" panose="020F0400000000000000" pitchFamily="50" charset="-128"/>
              <a:ea typeface="HG丸ｺﾞｼｯｸM-PRO" panose="020F0400000000000000" pitchFamily="50" charset="-128"/>
            </a:endParaRPr>
          </a:p>
        </p:txBody>
      </p:sp>
      <p:sp>
        <p:nvSpPr>
          <p:cNvPr id="10" name="正方形/長方形 9">
            <a:extLst>
              <a:ext uri="{FF2B5EF4-FFF2-40B4-BE49-F238E27FC236}">
                <a16:creationId xmlns:a16="http://schemas.microsoft.com/office/drawing/2014/main" id="{F463BB32-251C-2E60-824B-7C3975D01A85}"/>
              </a:ext>
            </a:extLst>
          </p:cNvPr>
          <p:cNvSpPr/>
          <p:nvPr/>
        </p:nvSpPr>
        <p:spPr>
          <a:xfrm>
            <a:off x="1856656" y="510145"/>
            <a:ext cx="6840760" cy="7597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accent5">
                    <a:alpha val="70000"/>
                  </a:schemeClr>
                </a:solidFill>
                <a:latin typeface="HG丸ｺﾞｼｯｸM-PRO" panose="020F0400000000000000" pitchFamily="50" charset="-128"/>
                <a:ea typeface="HG丸ｺﾞｼｯｸM-PRO" panose="020F0400000000000000" pitchFamily="50" charset="-128"/>
              </a:rPr>
              <a:t>「がん」を防ぐことはできるの？</a:t>
            </a:r>
            <a:endParaRPr kumimoji="1" lang="ja-JP" altLang="en-US" sz="3200" dirty="0">
              <a:solidFill>
                <a:schemeClr val="accent5">
                  <a:alpha val="70000"/>
                </a:schemeClr>
              </a:solidFill>
              <a:latin typeface="HG丸ｺﾞｼｯｸM-PRO" panose="020F0400000000000000" pitchFamily="50" charset="-128"/>
              <a:ea typeface="HG丸ｺﾞｼｯｸM-PRO" panose="020F0400000000000000" pitchFamily="50" charset="-128"/>
            </a:endParaRPr>
          </a:p>
        </p:txBody>
      </p:sp>
      <p:sp>
        <p:nvSpPr>
          <p:cNvPr id="15" name="正方形/長方形 14">
            <a:extLst>
              <a:ext uri="{FF2B5EF4-FFF2-40B4-BE49-F238E27FC236}">
                <a16:creationId xmlns:a16="http://schemas.microsoft.com/office/drawing/2014/main" id="{6F6CE0E2-599C-AD31-4E99-4E5128F29F75}"/>
              </a:ext>
            </a:extLst>
          </p:cNvPr>
          <p:cNvSpPr/>
          <p:nvPr/>
        </p:nvSpPr>
        <p:spPr>
          <a:xfrm>
            <a:off x="200472" y="1655957"/>
            <a:ext cx="9505055" cy="11185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r>
              <a:rPr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「がん</a:t>
            </a:r>
            <a:r>
              <a:rPr lang="ja-JP" altLang="en-US" sz="4000" dirty="0" smtClean="0">
                <a:solidFill>
                  <a:schemeClr val="tx1">
                    <a:lumMod val="75000"/>
                    <a:lumOff val="25000"/>
                  </a:schemeClr>
                </a:solidFill>
                <a:latin typeface="HG丸ｺﾞｼｯｸM-PRO" panose="020F0400000000000000" pitchFamily="50" charset="-128"/>
                <a:ea typeface="HG丸ｺﾞｼｯｸM-PRO" panose="020F0400000000000000" pitchFamily="50" charset="-128"/>
              </a:rPr>
              <a:t>」を</a:t>
            </a:r>
            <a:r>
              <a:rPr lang="ja-JP" altLang="en-US" sz="4000" b="1" dirty="0" smtClean="0">
                <a:solidFill>
                  <a:schemeClr val="accent5"/>
                </a:solidFill>
                <a:latin typeface="HG丸ｺﾞｼｯｸM-PRO" panose="020F0400000000000000" pitchFamily="50" charset="-128"/>
                <a:ea typeface="HG丸ｺﾞｼｯｸM-PRO" panose="020F0400000000000000" pitchFamily="50" charset="-128"/>
              </a:rPr>
              <a:t>予防する方法</a:t>
            </a:r>
            <a:r>
              <a:rPr lang="ja-JP" altLang="en-US" sz="4000" dirty="0" smtClean="0">
                <a:solidFill>
                  <a:schemeClr val="tx1">
                    <a:lumMod val="75000"/>
                    <a:lumOff val="25000"/>
                  </a:schemeClr>
                </a:solidFill>
                <a:latin typeface="HG丸ｺﾞｼｯｸM-PRO" panose="020F0400000000000000" pitchFamily="50" charset="-128"/>
                <a:ea typeface="HG丸ｺﾞｼｯｸM-PRO" panose="020F0400000000000000" pitchFamily="50" charset="-128"/>
              </a:rPr>
              <a:t>は</a:t>
            </a:r>
            <a:r>
              <a:rPr lang="ja-JP" altLang="en-US" sz="4000" b="1" dirty="0" smtClean="0">
                <a:solidFill>
                  <a:schemeClr val="accent5"/>
                </a:solidFill>
                <a:latin typeface="HG丸ｺﾞｼｯｸM-PRO" panose="020F0400000000000000" pitchFamily="50" charset="-128"/>
                <a:ea typeface="HG丸ｺﾞｼｯｸM-PRO" panose="020F0400000000000000" pitchFamily="50" charset="-128"/>
              </a:rPr>
              <a:t>ある</a:t>
            </a:r>
            <a:r>
              <a:rPr lang="ja-JP" altLang="en-US" sz="4000" dirty="0" smtClean="0">
                <a:solidFill>
                  <a:schemeClr val="tx1">
                    <a:lumMod val="75000"/>
                    <a:lumOff val="25000"/>
                  </a:schemeClr>
                </a:solidFill>
                <a:latin typeface="HG丸ｺﾞｼｯｸM-PRO" panose="020F0400000000000000" pitchFamily="50" charset="-128"/>
                <a:ea typeface="HG丸ｺﾞｼｯｸM-PRO" panose="020F0400000000000000" pitchFamily="50" charset="-128"/>
              </a:rPr>
              <a:t>。</a:t>
            </a:r>
            <a:endParaRPr lang="en-US" altLang="ja-JP" sz="3600" dirty="0">
              <a:solidFill>
                <a:schemeClr val="tx1">
                  <a:lumMod val="75000"/>
                  <a:lumOff val="25000"/>
                </a:schemeClr>
              </a:solidFill>
              <a:latin typeface="HG丸ｺﾞｼｯｸM-PRO" panose="020F0400000000000000" pitchFamily="50" charset="-128"/>
              <a:ea typeface="HG丸ｺﾞｼｯｸM-PRO" panose="020F0400000000000000" pitchFamily="50" charset="-128"/>
            </a:endParaRPr>
          </a:p>
        </p:txBody>
      </p:sp>
      <p:sp>
        <p:nvSpPr>
          <p:cNvPr id="11" name="正方形/長方形 10">
            <a:extLst>
              <a:ext uri="{FF2B5EF4-FFF2-40B4-BE49-F238E27FC236}">
                <a16:creationId xmlns:a16="http://schemas.microsoft.com/office/drawing/2014/main" id="{F463BB32-251C-2E60-824B-7C3975D01A85}"/>
              </a:ext>
            </a:extLst>
          </p:cNvPr>
          <p:cNvSpPr/>
          <p:nvPr/>
        </p:nvSpPr>
        <p:spPr>
          <a:xfrm>
            <a:off x="230727" y="364142"/>
            <a:ext cx="1553921" cy="96112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5400" b="1" dirty="0">
                <a:solidFill>
                  <a:srgbClr val="4BACC6">
                    <a:alpha val="50000"/>
                  </a:srgbClr>
                </a:solidFill>
                <a:latin typeface="HG丸ｺﾞｼｯｸM-PRO" panose="020F0400000000000000" pitchFamily="50" charset="-128"/>
                <a:ea typeface="HG丸ｺﾞｼｯｸM-PRO" panose="020F0400000000000000" pitchFamily="50" charset="-128"/>
              </a:rPr>
              <a:t>Q</a:t>
            </a:r>
            <a:r>
              <a:rPr lang="ja-JP" altLang="en-US" sz="5400" b="1" dirty="0">
                <a:solidFill>
                  <a:srgbClr val="4BACC6">
                    <a:alpha val="50000"/>
                  </a:srgbClr>
                </a:solidFill>
                <a:latin typeface="HG丸ｺﾞｼｯｸM-PRO" panose="020F0400000000000000" pitchFamily="50" charset="-128"/>
                <a:ea typeface="HG丸ｺﾞｼｯｸM-PRO" panose="020F0400000000000000" pitchFamily="50" charset="-128"/>
              </a:rPr>
              <a:t>２</a:t>
            </a:r>
            <a:endParaRPr kumimoji="1" lang="ja-JP" altLang="en-US" sz="4400" b="1" dirty="0">
              <a:solidFill>
                <a:srgbClr val="4BACC6">
                  <a:alpha val="50000"/>
                </a:srgbClr>
              </a:solidFill>
              <a:latin typeface="HG丸ｺﾞｼｯｸM-PRO" panose="020F0400000000000000" pitchFamily="50" charset="-128"/>
              <a:ea typeface="HG丸ｺﾞｼｯｸM-PRO" panose="020F0400000000000000" pitchFamily="50" charset="-128"/>
            </a:endParaRPr>
          </a:p>
        </p:txBody>
      </p:sp>
    </p:spTree>
    <p:extLst>
      <p:ext uri="{BB962C8B-B14F-4D97-AF65-F5344CB8AC3E}">
        <p14:creationId xmlns:p14="http://schemas.microsoft.com/office/powerpoint/2010/main" val="54667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角丸四角形 15">
            <a:extLst>
              <a:ext uri="{FF2B5EF4-FFF2-40B4-BE49-F238E27FC236}">
                <a16:creationId xmlns:a16="http://schemas.microsoft.com/office/drawing/2014/main" id="{7F5C3114-5C11-5152-C237-10D2B3078E57}"/>
              </a:ext>
            </a:extLst>
          </p:cNvPr>
          <p:cNvSpPr/>
          <p:nvPr/>
        </p:nvSpPr>
        <p:spPr>
          <a:xfrm>
            <a:off x="206206" y="260648"/>
            <a:ext cx="9505056" cy="6336704"/>
          </a:xfrm>
          <a:prstGeom prst="roundRect">
            <a:avLst>
              <a:gd name="adj" fmla="val 44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912946EC-A8EE-FABD-9767-EAFE928A0024}"/>
              </a:ext>
            </a:extLst>
          </p:cNvPr>
          <p:cNvSpPr/>
          <p:nvPr/>
        </p:nvSpPr>
        <p:spPr>
          <a:xfrm>
            <a:off x="603946" y="2348880"/>
            <a:ext cx="8957566" cy="21602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30000"/>
              </a:lnSpc>
            </a:pPr>
            <a:r>
              <a:rPr lang="ja-JP" altLang="en-US" sz="36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「がん」を完全に防ぐことはできません。</a:t>
            </a:r>
            <a:endParaRPr lang="en-US" altLang="ja-JP" sz="3600" dirty="0">
              <a:solidFill>
                <a:schemeClr val="tx1">
                  <a:lumMod val="75000"/>
                  <a:lumOff val="25000"/>
                </a:schemeClr>
              </a:solidFill>
              <a:latin typeface="HG丸ｺﾞｼｯｸM-PRO" panose="020F0400000000000000" pitchFamily="50" charset="-128"/>
              <a:ea typeface="HG丸ｺﾞｼｯｸM-PRO" panose="020F0400000000000000" pitchFamily="50" charset="-128"/>
            </a:endParaRPr>
          </a:p>
          <a:p>
            <a:pPr>
              <a:lnSpc>
                <a:spcPct val="130000"/>
              </a:lnSpc>
            </a:pPr>
            <a:r>
              <a:rPr lang="ja-JP" altLang="en-US" sz="36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でも、「がん」になりにくくなる</a:t>
            </a:r>
            <a:r>
              <a:rPr lang="ja-JP" altLang="en-US" sz="3600" b="1" dirty="0" smtClean="0">
                <a:solidFill>
                  <a:schemeClr val="accent5"/>
                </a:solidFill>
                <a:latin typeface="HG丸ｺﾞｼｯｸM-PRO" panose="020F0400000000000000" pitchFamily="50" charset="-128"/>
                <a:ea typeface="HG丸ｺﾞｼｯｸM-PRO" panose="020F0400000000000000" pitchFamily="50" charset="-128"/>
              </a:rPr>
              <a:t>予防法</a:t>
            </a:r>
            <a:endParaRPr lang="en-US" altLang="ja-JP" sz="3600" b="1" dirty="0" smtClean="0">
              <a:solidFill>
                <a:schemeClr val="accent5"/>
              </a:solidFill>
              <a:latin typeface="HG丸ｺﾞｼｯｸM-PRO" panose="020F0400000000000000" pitchFamily="50" charset="-128"/>
              <a:ea typeface="HG丸ｺﾞｼｯｸM-PRO" panose="020F0400000000000000" pitchFamily="50" charset="-128"/>
            </a:endParaRPr>
          </a:p>
          <a:p>
            <a:pPr>
              <a:lnSpc>
                <a:spcPct val="130000"/>
              </a:lnSpc>
            </a:pPr>
            <a:r>
              <a:rPr lang="ja-JP" altLang="en-US" sz="3600" b="1" dirty="0" smtClean="0">
                <a:solidFill>
                  <a:schemeClr val="accent5"/>
                </a:solidFill>
                <a:latin typeface="HG丸ｺﾞｼｯｸM-PRO" panose="020F0400000000000000" pitchFamily="50" charset="-128"/>
                <a:ea typeface="HG丸ｺﾞｼｯｸM-PRO" panose="020F0400000000000000" pitchFamily="50" charset="-128"/>
              </a:rPr>
              <a:t>は</a:t>
            </a:r>
            <a:r>
              <a:rPr lang="ja-JP" altLang="en-US" sz="3600" b="1" dirty="0">
                <a:solidFill>
                  <a:schemeClr val="accent5"/>
                </a:solidFill>
                <a:latin typeface="HG丸ｺﾞｼｯｸM-PRO" panose="020F0400000000000000" pitchFamily="50" charset="-128"/>
                <a:ea typeface="HG丸ｺﾞｼｯｸM-PRO" panose="020F0400000000000000" pitchFamily="50" charset="-128"/>
              </a:rPr>
              <a:t>あります</a:t>
            </a:r>
            <a:r>
              <a:rPr lang="ja-JP" altLang="en-US" sz="36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a:t>
            </a:r>
            <a:endParaRPr lang="ja-JP" altLang="en-US" sz="3600" b="1" dirty="0">
              <a:solidFill>
                <a:schemeClr val="tx1">
                  <a:lumMod val="75000"/>
                  <a:lumOff val="25000"/>
                </a:schemeClr>
              </a:solidFill>
              <a:latin typeface="HG丸ｺﾞｼｯｸM-PRO" panose="020F0400000000000000" pitchFamily="50" charset="-128"/>
              <a:ea typeface="HG丸ｺﾞｼｯｸM-PRO" panose="020F0400000000000000" pitchFamily="50" charset="-128"/>
            </a:endParaRPr>
          </a:p>
        </p:txBody>
      </p:sp>
      <p:sp>
        <p:nvSpPr>
          <p:cNvPr id="11" name="円: 塗りつぶしなし 9">
            <a:extLst>
              <a:ext uri="{FF2B5EF4-FFF2-40B4-BE49-F238E27FC236}">
                <a16:creationId xmlns:a16="http://schemas.microsoft.com/office/drawing/2014/main" id="{66E6FA63-19F4-1416-D88F-D1C6D609CEA3}"/>
              </a:ext>
            </a:extLst>
          </p:cNvPr>
          <p:cNvSpPr/>
          <p:nvPr/>
        </p:nvSpPr>
        <p:spPr>
          <a:xfrm>
            <a:off x="4520952" y="587049"/>
            <a:ext cx="1435430" cy="1435430"/>
          </a:xfrm>
          <a:prstGeom prst="donut">
            <a:avLst>
              <a:gd name="adj" fmla="val 15896"/>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8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0" name="正方形/長方形 9">
            <a:extLst>
              <a:ext uri="{FF2B5EF4-FFF2-40B4-BE49-F238E27FC236}">
                <a16:creationId xmlns:a16="http://schemas.microsoft.com/office/drawing/2014/main" id="{912946EC-A8EE-FABD-9767-EAFE928A0024}"/>
              </a:ext>
            </a:extLst>
          </p:cNvPr>
          <p:cNvSpPr/>
          <p:nvPr/>
        </p:nvSpPr>
        <p:spPr>
          <a:xfrm>
            <a:off x="1223433" y="896943"/>
            <a:ext cx="7639359" cy="7338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lnSpc>
                <a:spcPct val="130000"/>
              </a:lnSpc>
            </a:pPr>
            <a:r>
              <a:rPr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こたえは </a:t>
            </a:r>
            <a:r>
              <a:rPr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a:t>
            </a:r>
            <a:r>
              <a:rPr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　　　　</a:t>
            </a:r>
            <a:r>
              <a:rPr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a:t>
            </a:r>
            <a:r>
              <a:rPr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です。</a:t>
            </a:r>
            <a:endParaRPr kumimoji="1"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endParaRPr>
          </a:p>
        </p:txBody>
      </p:sp>
    </p:spTree>
    <p:extLst>
      <p:ext uri="{BB962C8B-B14F-4D97-AF65-F5344CB8AC3E}">
        <p14:creationId xmlns:p14="http://schemas.microsoft.com/office/powerpoint/2010/main" val="525985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906000"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kumimoji="1" lang="ja-JP" altLang="en-US" sz="23900" dirty="0">
              <a:solidFill>
                <a:schemeClr val="lt1">
                  <a:alpha val="50000"/>
                </a:schemeClr>
              </a:solidFill>
              <a:latin typeface="Meiryo UI" panose="020B0604030504040204" pitchFamily="50" charset="-128"/>
              <a:ea typeface="Meiryo UI" panose="020B0604030504040204" pitchFamily="50" charset="-128"/>
            </a:endParaRPr>
          </a:p>
        </p:txBody>
      </p:sp>
      <p:sp>
        <p:nvSpPr>
          <p:cNvPr id="8" name="角丸四角形 7"/>
          <p:cNvSpPr/>
          <p:nvPr/>
        </p:nvSpPr>
        <p:spPr>
          <a:xfrm>
            <a:off x="236476" y="224325"/>
            <a:ext cx="9433048" cy="6336704"/>
          </a:xfrm>
          <a:prstGeom prst="roundRect">
            <a:avLst>
              <a:gd name="adj" fmla="val 44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912946EC-A8EE-FABD-9767-EAFE928A0024}"/>
              </a:ext>
            </a:extLst>
          </p:cNvPr>
          <p:cNvSpPr/>
          <p:nvPr/>
        </p:nvSpPr>
        <p:spPr>
          <a:xfrm>
            <a:off x="1244588" y="407974"/>
            <a:ext cx="6840760" cy="8315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30000"/>
              </a:lnSpc>
            </a:pPr>
            <a:endParaRPr kumimoji="1" lang="ja-JP" altLang="en-US" sz="5400" dirty="0">
              <a:solidFill>
                <a:schemeClr val="tx1">
                  <a:lumMod val="75000"/>
                  <a:lumOff val="25000"/>
                </a:schemeClr>
              </a:solidFill>
              <a:latin typeface="HG丸ｺﾞｼｯｸM-PRO" panose="020F0400000000000000" pitchFamily="50" charset="-128"/>
              <a:ea typeface="HG丸ｺﾞｼｯｸM-PRO" panose="020F0400000000000000" pitchFamily="50" charset="-128"/>
            </a:endParaRPr>
          </a:p>
        </p:txBody>
      </p:sp>
      <p:sp>
        <p:nvSpPr>
          <p:cNvPr id="17" name="正方形/長方形 16">
            <a:extLst>
              <a:ext uri="{FF2B5EF4-FFF2-40B4-BE49-F238E27FC236}">
                <a16:creationId xmlns:a16="http://schemas.microsoft.com/office/drawing/2014/main" id="{912946EC-A8EE-FABD-9767-EAFE928A0024}"/>
              </a:ext>
            </a:extLst>
          </p:cNvPr>
          <p:cNvSpPr/>
          <p:nvPr/>
        </p:nvSpPr>
        <p:spPr>
          <a:xfrm>
            <a:off x="2630742" y="166815"/>
            <a:ext cx="4824536" cy="6299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sz="4800" dirty="0" smtClean="0">
                <a:solidFill>
                  <a:srgbClr val="4BACC6"/>
                </a:solidFill>
                <a:latin typeface="HG丸ｺﾞｼｯｸM-PRO" panose="020F0400000000000000" pitchFamily="50" charset="-128"/>
                <a:ea typeface="HG丸ｺﾞｼｯｸM-PRO" panose="020F0400000000000000" pitchFamily="50" charset="-128"/>
              </a:rPr>
              <a:t>生活習慣の改善</a:t>
            </a:r>
            <a:endParaRPr kumimoji="1" lang="ja-JP" altLang="en-US" sz="4800" dirty="0">
              <a:solidFill>
                <a:srgbClr val="4BACC6"/>
              </a:solidFill>
              <a:latin typeface="HG丸ｺﾞｼｯｸM-PRO" panose="020F0400000000000000" pitchFamily="50" charset="-128"/>
              <a:ea typeface="HG丸ｺﾞｼｯｸM-PRO" panose="020F0400000000000000" pitchFamily="50" charset="-128"/>
            </a:endParaRPr>
          </a:p>
        </p:txBody>
      </p:sp>
      <p:sp>
        <p:nvSpPr>
          <p:cNvPr id="40" name="テキスト ボックス 39"/>
          <p:cNvSpPr txBox="1"/>
          <p:nvPr/>
        </p:nvSpPr>
        <p:spPr>
          <a:xfrm>
            <a:off x="416496" y="994740"/>
            <a:ext cx="9253028" cy="1423868"/>
          </a:xfrm>
          <a:custGeom>
            <a:avLst/>
            <a:gdLst>
              <a:gd name="connsiteX0" fmla="*/ 0 w 6772842"/>
              <a:gd name="connsiteY0" fmla="*/ 0 h 1622507"/>
              <a:gd name="connsiteX1" fmla="*/ 3950825 w 6772842"/>
              <a:gd name="connsiteY1" fmla="*/ 0 h 1622507"/>
              <a:gd name="connsiteX2" fmla="*/ 3950825 w 6772842"/>
              <a:gd name="connsiteY2" fmla="*/ 0 h 1622507"/>
              <a:gd name="connsiteX3" fmla="*/ 5644035 w 6772842"/>
              <a:gd name="connsiteY3" fmla="*/ 0 h 1622507"/>
              <a:gd name="connsiteX4" fmla="*/ 6772842 w 6772842"/>
              <a:gd name="connsiteY4" fmla="*/ 0 h 1622507"/>
              <a:gd name="connsiteX5" fmla="*/ 6772842 w 6772842"/>
              <a:gd name="connsiteY5" fmla="*/ 632170 h 1622507"/>
              <a:gd name="connsiteX6" fmla="*/ 6772842 w 6772842"/>
              <a:gd name="connsiteY6" fmla="*/ 632170 h 1622507"/>
              <a:gd name="connsiteX7" fmla="*/ 6772842 w 6772842"/>
              <a:gd name="connsiteY7" fmla="*/ 903100 h 1622507"/>
              <a:gd name="connsiteX8" fmla="*/ 6772842 w 6772842"/>
              <a:gd name="connsiteY8" fmla="*/ 1083720 h 1622507"/>
              <a:gd name="connsiteX9" fmla="*/ 4805835 w 6772842"/>
              <a:gd name="connsiteY9" fmla="*/ 1083720 h 1622507"/>
              <a:gd name="connsiteX10" fmla="*/ 4001302 w 6772842"/>
              <a:gd name="connsiteY10" fmla="*/ 1622507 h 1622507"/>
              <a:gd name="connsiteX11" fmla="*/ 3950825 w 6772842"/>
              <a:gd name="connsiteY11" fmla="*/ 1083720 h 1622507"/>
              <a:gd name="connsiteX12" fmla="*/ 0 w 6772842"/>
              <a:gd name="connsiteY12" fmla="*/ 1083720 h 1622507"/>
              <a:gd name="connsiteX13" fmla="*/ 0 w 6772842"/>
              <a:gd name="connsiteY13" fmla="*/ 903100 h 1622507"/>
              <a:gd name="connsiteX14" fmla="*/ 0 w 6772842"/>
              <a:gd name="connsiteY14" fmla="*/ 632170 h 1622507"/>
              <a:gd name="connsiteX15" fmla="*/ 0 w 6772842"/>
              <a:gd name="connsiteY15" fmla="*/ 632170 h 1622507"/>
              <a:gd name="connsiteX16" fmla="*/ 0 w 6772842"/>
              <a:gd name="connsiteY16" fmla="*/ 0 h 162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72841" h="1622507">
                <a:moveTo>
                  <a:pt x="0" y="0"/>
                </a:moveTo>
                <a:lnTo>
                  <a:pt x="3950825" y="0"/>
                </a:lnTo>
                <a:lnTo>
                  <a:pt x="3950825" y="0"/>
                </a:lnTo>
                <a:lnTo>
                  <a:pt x="5644035" y="0"/>
                </a:lnTo>
                <a:lnTo>
                  <a:pt x="6772842" y="0"/>
                </a:lnTo>
                <a:lnTo>
                  <a:pt x="6772842" y="632170"/>
                </a:lnTo>
                <a:lnTo>
                  <a:pt x="6772842" y="632170"/>
                </a:lnTo>
                <a:lnTo>
                  <a:pt x="6772842" y="903100"/>
                </a:lnTo>
                <a:lnTo>
                  <a:pt x="6772842" y="1083720"/>
                </a:lnTo>
                <a:lnTo>
                  <a:pt x="4805835" y="1083720"/>
                </a:lnTo>
                <a:lnTo>
                  <a:pt x="4001302" y="1622507"/>
                </a:lnTo>
                <a:lnTo>
                  <a:pt x="3950825" y="1083720"/>
                </a:lnTo>
                <a:lnTo>
                  <a:pt x="0" y="1083720"/>
                </a:lnTo>
                <a:lnTo>
                  <a:pt x="0" y="903100"/>
                </a:lnTo>
                <a:lnTo>
                  <a:pt x="0" y="632170"/>
                </a:lnTo>
                <a:lnTo>
                  <a:pt x="0" y="632170"/>
                </a:lnTo>
                <a:lnTo>
                  <a:pt x="0" y="0"/>
                </a:lnTo>
                <a:close/>
              </a:path>
            </a:pathLst>
          </a:custGeom>
          <a:solidFill>
            <a:schemeClr val="bg1"/>
          </a:solidFill>
          <a:ln w="38100">
            <a:solidFill>
              <a:srgbClr val="4BACC6"/>
            </a:solidFill>
          </a:ln>
          <a:effectLst>
            <a:outerShdw blurRad="50800" dist="38100" dir="2700000" algn="tl" rotWithShape="0">
              <a:prstClr val="black">
                <a:alpha val="40000"/>
              </a:prstClr>
            </a:outerShdw>
          </a:effectLst>
        </p:spPr>
        <p:txBody>
          <a:bodyPr wrap="square" lIns="180000" tIns="144000" rtlCol="0" anchor="t" anchorCtr="0">
            <a:no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algn="l">
              <a:lnSpc>
                <a:spcPts val="2800"/>
              </a:lnSpc>
              <a:defRPr kumimoji="1" sz="4400" b="1" i="0" normalizeH="0" noProof="0">
                <a:uLnTx/>
                <a:uFillTx/>
                <a:latin typeface="+mn-lt"/>
                <a:ea typeface="+mn-ea"/>
                <a:cs typeface="+mn-cs"/>
              </a:defRPr>
            </a:pPr>
            <a:r>
              <a:rPr kumimoji="1" lang="ja-JP" altLang="en-US" sz="2800" b="0" i="0" normalizeH="0" noProof="0" dirty="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喫煙・受動喫煙・飲酒・食</a:t>
            </a:r>
            <a:r>
              <a:rPr kumimoji="1" lang="ja-JP" altLang="en-US" sz="2800" b="0" i="0" spc="-300" normalizeH="0" noProof="0" dirty="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事</a:t>
            </a:r>
            <a:r>
              <a:rPr kumimoji="1" lang="ja-JP" altLang="en-US" sz="2800" b="0" i="0" normalizeH="0" noProof="0" dirty="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（野菜不足、脂肪のとりすぎなど</a:t>
            </a:r>
            <a:r>
              <a:rPr kumimoji="1" lang="ja-JP" altLang="en-US" sz="2800" b="0" i="0" spc="-1500" normalizeH="0" noProof="0" dirty="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a:t>
            </a:r>
            <a:r>
              <a:rPr kumimoji="1" lang="ja-JP" altLang="en-US" sz="2800" b="0" i="0" normalizeH="0" noProof="0" dirty="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・運動不足など</a:t>
            </a:r>
          </a:p>
        </p:txBody>
      </p:sp>
      <p:pic>
        <p:nvPicPr>
          <p:cNvPr id="50" name="図 49">
            <a:extLst>
              <a:ext uri="{FF2B5EF4-FFF2-40B4-BE49-F238E27FC236}">
                <a16:creationId xmlns:a16="http://schemas.microsoft.com/office/drawing/2014/main" id="{ACC79393-A10A-416B-BF34-CE40DC3C704A}"/>
              </a:ext>
            </a:extLst>
          </p:cNvPr>
          <p:cNvPicPr>
            <a:picLocks noChangeAspect="1"/>
          </p:cNvPicPr>
          <p:nvPr/>
        </p:nvPicPr>
        <p:blipFill rotWithShape="1">
          <a:blip r:embed="rId3">
            <a:extLst>
              <a:ext uri="{28A0092B-C50C-407E-A947-70E740481C1C}">
                <a14:useLocalDpi xmlns:a14="http://schemas.microsoft.com/office/drawing/2010/main" val="0"/>
              </a:ext>
            </a:extLst>
          </a:blip>
          <a:srcRect b="13160"/>
          <a:stretch/>
        </p:blipFill>
        <p:spPr>
          <a:xfrm>
            <a:off x="842663" y="2527685"/>
            <a:ext cx="8141387" cy="3115363"/>
          </a:xfrm>
          <a:prstGeom prst="rect">
            <a:avLst/>
          </a:prstGeom>
        </p:spPr>
      </p:pic>
      <p:sp>
        <p:nvSpPr>
          <p:cNvPr id="41" name="円/楕円 23">
            <a:extLst>
              <a:ext uri="{FF2B5EF4-FFF2-40B4-BE49-F238E27FC236}">
                <a16:creationId xmlns:a16="http://schemas.microsoft.com/office/drawing/2014/main" id="{55D7EE0B-C3E8-4C17-AD7A-456E816402BE}"/>
              </a:ext>
            </a:extLst>
          </p:cNvPr>
          <p:cNvSpPr/>
          <p:nvPr/>
        </p:nvSpPr>
        <p:spPr>
          <a:xfrm>
            <a:off x="1445826" y="2347951"/>
            <a:ext cx="2418614" cy="2353872"/>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42" name="テキスト ボックス 41">
            <a:extLst>
              <a:ext uri="{FF2B5EF4-FFF2-40B4-BE49-F238E27FC236}">
                <a16:creationId xmlns:a16="http://schemas.microsoft.com/office/drawing/2014/main" id="{14B12098-EF73-4116-BBFE-1838B0C17485}"/>
              </a:ext>
            </a:extLst>
          </p:cNvPr>
          <p:cNvSpPr txBox="1"/>
          <p:nvPr/>
        </p:nvSpPr>
        <p:spPr>
          <a:xfrm>
            <a:off x="1550834" y="2656017"/>
            <a:ext cx="2208597" cy="1569660"/>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buNone/>
              <a:defRPr kumimoji="1" sz="4400" b="1" i="0" normalizeH="0" noProof="0">
                <a:uLnTx/>
                <a:uFillTx/>
                <a:latin typeface="+mn-lt"/>
                <a:ea typeface="+mn-ea"/>
                <a:cs typeface="+mn-cs"/>
              </a:defRPr>
            </a:pPr>
            <a:r>
              <a:rPr kumimoji="1" lang="ja-JP" altLang="en-US" sz="3200" b="0" i="0" normalizeH="0" noProof="0" dirty="0" smtClean="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細菌</a:t>
            </a:r>
            <a:endParaRPr kumimoji="1" lang="en-US" altLang="ja-JP" sz="3200" b="0" i="0" normalizeH="0" noProof="0" dirty="0" smtClean="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endParaRPr>
          </a:p>
          <a:p>
            <a:pPr marL="0" algn="ctr" defTabSz="914400">
              <a:buNone/>
              <a:defRPr kumimoji="1" sz="4400" b="1" i="0" normalizeH="0" noProof="0">
                <a:uLnTx/>
                <a:uFillTx/>
                <a:latin typeface="+mn-lt"/>
                <a:ea typeface="+mn-ea"/>
                <a:cs typeface="+mn-cs"/>
              </a:defRPr>
            </a:pPr>
            <a:r>
              <a:rPr kumimoji="1" lang="ja-JP" altLang="en-US" sz="3200" b="0" i="0" normalizeH="0" noProof="0" dirty="0" smtClean="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a:t>
            </a:r>
            <a:endParaRPr lang="en-US" altLang="ja-JP" sz="3200" b="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marL="0" algn="ctr" defTabSz="914400">
              <a:buNone/>
              <a:defRPr kumimoji="1" sz="4400" b="1" i="0" normalizeH="0" noProof="0">
                <a:uLnTx/>
                <a:uFillTx/>
                <a:latin typeface="+mn-lt"/>
                <a:ea typeface="+mn-ea"/>
                <a:cs typeface="+mn-cs"/>
              </a:defRPr>
            </a:pPr>
            <a:r>
              <a:rPr kumimoji="1" lang="ja-JP" altLang="en-US" sz="3200" b="0" i="0" normalizeH="0" noProof="0" dirty="0" smtClean="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ウイルス</a:t>
            </a:r>
            <a:endParaRPr kumimoji="1" lang="ja-JP" altLang="en-US" sz="3200" b="0" i="0" normalizeH="0" noProof="0" dirty="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endParaRPr>
          </a:p>
        </p:txBody>
      </p:sp>
      <p:grpSp>
        <p:nvGrpSpPr>
          <p:cNvPr id="43" name="グループ化 42">
            <a:extLst>
              <a:ext uri="{FF2B5EF4-FFF2-40B4-BE49-F238E27FC236}">
                <a16:creationId xmlns:a16="http://schemas.microsoft.com/office/drawing/2014/main" id="{C3C1E3C2-1294-4E1E-9ADE-1FB8819709DC}"/>
              </a:ext>
            </a:extLst>
          </p:cNvPr>
          <p:cNvGrpSpPr/>
          <p:nvPr/>
        </p:nvGrpSpPr>
        <p:grpSpPr>
          <a:xfrm>
            <a:off x="3440832" y="1913847"/>
            <a:ext cx="2997628" cy="3009126"/>
            <a:chOff x="3677860" y="1707463"/>
            <a:chExt cx="2915872" cy="2915870"/>
          </a:xfrm>
        </p:grpSpPr>
        <p:sp>
          <p:nvSpPr>
            <p:cNvPr id="44" name="円/楕円 19">
              <a:extLst>
                <a:ext uri="{FF2B5EF4-FFF2-40B4-BE49-F238E27FC236}">
                  <a16:creationId xmlns:a16="http://schemas.microsoft.com/office/drawing/2014/main" id="{ED80C8E1-5744-4489-804D-2D8119686D44}"/>
                </a:ext>
              </a:extLst>
            </p:cNvPr>
            <p:cNvSpPr/>
            <p:nvPr/>
          </p:nvSpPr>
          <p:spPr>
            <a:xfrm>
              <a:off x="3677860" y="1707463"/>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45" name="テキスト ボックス 44">
              <a:extLst>
                <a:ext uri="{FF2B5EF4-FFF2-40B4-BE49-F238E27FC236}">
                  <a16:creationId xmlns:a16="http://schemas.microsoft.com/office/drawing/2014/main" id="{90038A0A-1D98-40C5-B391-8D993B3BA0F8}"/>
                </a:ext>
              </a:extLst>
            </p:cNvPr>
            <p:cNvSpPr txBox="1"/>
            <p:nvPr/>
          </p:nvSpPr>
          <p:spPr>
            <a:xfrm>
              <a:off x="3911092" y="2767916"/>
              <a:ext cx="2449408" cy="704382"/>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buNone/>
                <a:defRPr kumimoji="1" sz="4400" b="1" i="0" normalizeH="0" noProof="0">
                  <a:uLnTx/>
                  <a:uFillTx/>
                  <a:latin typeface="+mn-lt"/>
                  <a:ea typeface="+mn-ea"/>
                  <a:cs typeface="+mn-cs"/>
                </a:defRPr>
              </a:pPr>
              <a:r>
                <a:rPr kumimoji="1" lang="ja-JP" altLang="en-US" sz="3600" b="0" i="0" normalizeH="0" noProof="0" dirty="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生活習慣</a:t>
              </a:r>
            </a:p>
          </p:txBody>
        </p:sp>
      </p:grpSp>
      <p:sp>
        <p:nvSpPr>
          <p:cNvPr id="46" name="円/楕円 17">
            <a:extLst>
              <a:ext uri="{FF2B5EF4-FFF2-40B4-BE49-F238E27FC236}">
                <a16:creationId xmlns:a16="http://schemas.microsoft.com/office/drawing/2014/main" id="{20F3C1CB-FA65-4C33-A226-911C53B8A3D0}"/>
              </a:ext>
            </a:extLst>
          </p:cNvPr>
          <p:cNvSpPr/>
          <p:nvPr/>
        </p:nvSpPr>
        <p:spPr>
          <a:xfrm>
            <a:off x="5991283" y="2696442"/>
            <a:ext cx="1908805" cy="174926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47" name="テキスト ボックス 46">
            <a:extLst>
              <a:ext uri="{FF2B5EF4-FFF2-40B4-BE49-F238E27FC236}">
                <a16:creationId xmlns:a16="http://schemas.microsoft.com/office/drawing/2014/main" id="{87A76272-0A00-4815-841D-637C3CD9FD16}"/>
              </a:ext>
            </a:extLst>
          </p:cNvPr>
          <p:cNvSpPr txBox="1"/>
          <p:nvPr/>
        </p:nvSpPr>
        <p:spPr>
          <a:xfrm>
            <a:off x="6236089" y="3109388"/>
            <a:ext cx="1488704" cy="830997"/>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buNone/>
              <a:defRPr kumimoji="1" sz="4400" b="1" i="0" normalizeH="0" noProof="0">
                <a:uLnTx/>
                <a:uFillTx/>
                <a:latin typeface="+mn-lt"/>
                <a:ea typeface="+mn-ea"/>
                <a:cs typeface="+mn-cs"/>
              </a:defRPr>
            </a:pPr>
            <a:r>
              <a:rPr kumimoji="1" lang="ja-JP" altLang="en-US" sz="2400" b="0" i="0" normalizeH="0" noProof="0" dirty="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遺伝的</a:t>
            </a:r>
            <a:endParaRPr lang="en-US" altLang="ja-JP" sz="2400" b="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marL="0" algn="ctr" defTabSz="914400">
              <a:buNone/>
              <a:defRPr kumimoji="1" sz="4400" b="1" i="0" normalizeH="0" noProof="0">
                <a:uLnTx/>
                <a:uFillTx/>
                <a:latin typeface="+mn-lt"/>
                <a:ea typeface="+mn-ea"/>
                <a:cs typeface="+mn-cs"/>
              </a:defRPr>
            </a:pPr>
            <a:r>
              <a:rPr kumimoji="1" lang="ja-JP" altLang="en-US" sz="2400" b="0" i="0" normalizeH="0" noProof="0" dirty="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原因</a:t>
            </a:r>
          </a:p>
        </p:txBody>
      </p:sp>
      <p:sp>
        <p:nvSpPr>
          <p:cNvPr id="51" name="正方形/長方形 50">
            <a:extLst>
              <a:ext uri="{FF2B5EF4-FFF2-40B4-BE49-F238E27FC236}">
                <a16:creationId xmlns:a16="http://schemas.microsoft.com/office/drawing/2014/main" id="{0E06D556-32A3-4043-AC01-FB4C7806E4BD}"/>
              </a:ext>
            </a:extLst>
          </p:cNvPr>
          <p:cNvSpPr/>
          <p:nvPr/>
        </p:nvSpPr>
        <p:spPr>
          <a:xfrm>
            <a:off x="3869648" y="4690883"/>
            <a:ext cx="2044205" cy="603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uLnTx/>
                <a:uFillTx/>
                <a:latin typeface="+mn-lt"/>
                <a:ea typeface="+mn-ea"/>
                <a:cs typeface="+mn-cs"/>
              </a:defRPr>
            </a:pPr>
            <a:r>
              <a:rPr kumimoji="1" lang="ja-JP" altLang="en-US" sz="4400" i="0" u="none" strike="noStrike" kern="1200" cap="none" spc="0" normalizeH="0" baseline="0" noProof="0" dirty="0" smtClean="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Arial" pitchFamily="34" charset="0"/>
              </a:rPr>
              <a:t>不　明</a:t>
            </a:r>
            <a:endParaRPr kumimoji="1" lang="ja-JP" altLang="en-US" sz="4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9" name="円/楕円 1">
            <a:extLst>
              <a:ext uri="{FF2B5EF4-FFF2-40B4-BE49-F238E27FC236}">
                <a16:creationId xmlns:a16="http://schemas.microsoft.com/office/drawing/2014/main" id="{489D54C4-5289-4D77-AD1C-181513E3F51A}"/>
              </a:ext>
            </a:extLst>
          </p:cNvPr>
          <p:cNvSpPr/>
          <p:nvPr/>
        </p:nvSpPr>
        <p:spPr>
          <a:xfrm>
            <a:off x="3541418" y="2044693"/>
            <a:ext cx="2731806" cy="2728254"/>
          </a:xfrm>
          <a:prstGeom prst="ellipse">
            <a:avLst/>
          </a:prstGeom>
          <a:noFill/>
          <a:ln w="76200" cap="sq">
            <a:solidFill>
              <a:srgbClr val="FF0000"/>
            </a:solidFill>
            <a:prstDash val="sysDash"/>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18" name="テキスト ボックス 17"/>
          <p:cNvSpPr txBox="1"/>
          <p:nvPr/>
        </p:nvSpPr>
        <p:spPr>
          <a:xfrm>
            <a:off x="151113" y="5581293"/>
            <a:ext cx="9577064" cy="747058"/>
          </a:xfrm>
          <a:prstGeom prst="roundRect">
            <a:avLst>
              <a:gd name="adj" fmla="val 14464"/>
            </a:avLst>
          </a:prstGeom>
          <a:solidFill>
            <a:srgbClr val="FF9900"/>
          </a:solidFill>
        </p:spPr>
        <p:txBody>
          <a:bodyPr wrap="square" tIns="180000" rtlCol="0" anchor="b">
            <a:noAutofit/>
          </a:bodyPr>
          <a:lstStyle>
            <a:defPPr>
              <a:defRPr lang="ja-JP"/>
            </a:defPPr>
            <a:lvl1pPr marL="0" algn="ctr" defTabSz="914400" rtl="0" eaLnBrk="1" latinLnBrk="0" hangingPunct="1">
              <a:defRPr kumimoji="1" sz="4400" b="1" kern="1200">
                <a:solidFill>
                  <a:schemeClr val="bg1"/>
                </a:solidFill>
                <a:effectLst>
                  <a:outerShdw blurRad="38100" dist="38100" dir="2700000" algn="tl">
                    <a:srgbClr val="000000">
                      <a:alpha val="43137"/>
                    </a:srgbClr>
                  </a:outerShdw>
                </a:effectLst>
                <a:latin typeface="+mn-ea"/>
                <a:ea typeface="+mn-ea"/>
                <a:cs typeface="メイリオ" panose="020B0604030504040204" pitchFamily="50" charset="-128"/>
              </a:defRPr>
            </a:lvl1pPr>
          </a:lstStyle>
          <a:p>
            <a:pPr marL="0" algn="l" defTabSz="914400">
              <a:buNone/>
              <a:defRPr kumimoji="1" sz="4400" b="1" i="0" normalizeH="0" noProof="0">
                <a:solidFill>
                  <a:srgbClr val="FFFFFF"/>
                </a:solidFill>
                <a:uLnTx/>
                <a:uFillTx/>
                <a:latin typeface="+mn-ea"/>
                <a:ea typeface="+mn-ea"/>
                <a:cs typeface="メイリオ" panose="020B0604030504040204" pitchFamily="50" charset="-128"/>
              </a:defRPr>
            </a:pPr>
            <a:r>
              <a:rPr kumimoji="1" lang="ja-JP" altLang="en-US" sz="3600" b="0" i="0" normalizeH="0" noProof="0" dirty="0">
                <a:solidFill>
                  <a:srgbClr val="FFFFFF"/>
                </a:solidFill>
                <a:uLnTx/>
                <a:uFillTx/>
                <a:latin typeface="HG丸ｺﾞｼｯｸM-PRO" panose="020F0600000000000000" pitchFamily="50" charset="-128"/>
                <a:ea typeface="HG丸ｺﾞｼｯｸM-PRO" panose="020F0600000000000000" pitchFamily="50" charset="-128"/>
              </a:rPr>
              <a:t>生活習慣は自分</a:t>
            </a:r>
            <a:r>
              <a:rPr kumimoji="1" lang="ja-JP" altLang="en-US" sz="3600" b="0" i="0" normalizeH="0" noProof="0" dirty="0" smtClean="0">
                <a:solidFill>
                  <a:srgbClr val="FFFFFF"/>
                </a:solidFill>
                <a:uLnTx/>
                <a:uFillTx/>
                <a:latin typeface="HG丸ｺﾞｼｯｸM-PRO" panose="020F0600000000000000" pitchFamily="50" charset="-128"/>
                <a:ea typeface="HG丸ｺﾞｼｯｸM-PRO" panose="020F0600000000000000" pitchFamily="50" charset="-128"/>
              </a:rPr>
              <a:t>で気</a:t>
            </a:r>
            <a:r>
              <a:rPr kumimoji="1" lang="ja-JP" altLang="en-US" sz="3600" b="0" i="0" normalizeH="0" noProof="0" dirty="0">
                <a:solidFill>
                  <a:srgbClr val="FFFFFF"/>
                </a:solidFill>
                <a:uLnTx/>
                <a:uFillTx/>
                <a:latin typeface="HG丸ｺﾞｼｯｸM-PRO" panose="020F0600000000000000" pitchFamily="50" charset="-128"/>
                <a:ea typeface="HG丸ｺﾞｼｯｸM-PRO" panose="020F0600000000000000" pitchFamily="50" charset="-128"/>
              </a:rPr>
              <a:t>をつけることが</a:t>
            </a:r>
            <a:r>
              <a:rPr kumimoji="1" lang="ja-JP" altLang="en-US" sz="3600" b="0" i="0" normalizeH="0" noProof="0" dirty="0" smtClean="0">
                <a:solidFill>
                  <a:srgbClr val="FFFFFF"/>
                </a:solidFill>
                <a:uLnTx/>
                <a:uFillTx/>
                <a:latin typeface="HG丸ｺﾞｼｯｸM-PRO" panose="020F0600000000000000" pitchFamily="50" charset="-128"/>
                <a:ea typeface="HG丸ｺﾞｼｯｸM-PRO" panose="020F0600000000000000" pitchFamily="50" charset="-128"/>
              </a:rPr>
              <a:t>できます。</a:t>
            </a:r>
            <a:endParaRPr kumimoji="1" lang="ja-JP" altLang="en-US" sz="3600" b="0" i="0" normalizeH="0" noProof="0" dirty="0">
              <a:solidFill>
                <a:srgbClr val="FFFFFF"/>
              </a:solidFill>
              <a:uLnTx/>
              <a:uFillTx/>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27000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906000"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kumimoji="1" lang="ja-JP" altLang="en-US" sz="23900" dirty="0">
              <a:solidFill>
                <a:schemeClr val="lt1">
                  <a:alpha val="50000"/>
                </a:schemeClr>
              </a:solidFill>
              <a:latin typeface="Meiryo UI" panose="020B0604030504040204" pitchFamily="50" charset="-128"/>
              <a:ea typeface="Meiryo UI" panose="020B0604030504040204" pitchFamily="50" charset="-128"/>
            </a:endParaRPr>
          </a:p>
        </p:txBody>
      </p:sp>
      <p:sp>
        <p:nvSpPr>
          <p:cNvPr id="8" name="角丸四角形 7"/>
          <p:cNvSpPr/>
          <p:nvPr/>
        </p:nvSpPr>
        <p:spPr>
          <a:xfrm>
            <a:off x="200472" y="260648"/>
            <a:ext cx="9433048" cy="6336704"/>
          </a:xfrm>
          <a:prstGeom prst="roundRect">
            <a:avLst>
              <a:gd name="adj" fmla="val 44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912946EC-A8EE-FABD-9767-EAFE928A0024}"/>
              </a:ext>
            </a:extLst>
          </p:cNvPr>
          <p:cNvSpPr/>
          <p:nvPr/>
        </p:nvSpPr>
        <p:spPr>
          <a:xfrm>
            <a:off x="2360712" y="260648"/>
            <a:ext cx="6156684" cy="6299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kumimoji="1" lang="ja-JP" altLang="en-US" sz="4800" dirty="0">
              <a:solidFill>
                <a:srgbClr val="4BACC6"/>
              </a:solidFill>
              <a:latin typeface="HG丸ｺﾞｼｯｸM-PRO" panose="020F0400000000000000" pitchFamily="50" charset="-128"/>
              <a:ea typeface="HG丸ｺﾞｼｯｸM-PRO" panose="020F0400000000000000" pitchFamily="50" charset="-128"/>
            </a:endParaRPr>
          </a:p>
        </p:txBody>
      </p:sp>
      <p:sp>
        <p:nvSpPr>
          <p:cNvPr id="6" name="円/楕円 27"/>
          <p:cNvSpPr/>
          <p:nvPr/>
        </p:nvSpPr>
        <p:spPr>
          <a:xfrm>
            <a:off x="848544" y="1240710"/>
            <a:ext cx="3135883" cy="2037958"/>
          </a:xfrm>
          <a:prstGeom prst="ellipse">
            <a:avLst/>
          </a:prstGeom>
          <a:solidFill>
            <a:srgbClr val="FFE181">
              <a:alpha val="8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a:lnSpc>
                <a:spcPct val="120000"/>
              </a:lnSpc>
            </a:pPr>
            <a:r>
              <a:rPr lang="ja-JP" altLang="ja-JP" sz="2400" b="1" dirty="0">
                <a:solidFill>
                  <a:srgbClr val="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お酒を</a:t>
            </a:r>
            <a:r>
              <a:rPr lang="ja-JP" altLang="ja-JP" sz="2400" b="1" dirty="0" smtClean="0">
                <a:solidFill>
                  <a:srgbClr val="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飲み</a:t>
            </a:r>
            <a:endParaRPr lang="en-US" altLang="ja-JP" sz="2400" b="1" dirty="0" smtClean="0">
              <a:solidFill>
                <a:srgbClr val="00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ctr">
              <a:lnSpc>
                <a:spcPct val="120000"/>
              </a:lnSpc>
            </a:pPr>
            <a:r>
              <a:rPr lang="ja-JP" altLang="ja-JP" sz="2400" b="1" dirty="0" smtClean="0">
                <a:solidFill>
                  <a:srgbClr val="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すぎない</a:t>
            </a:r>
            <a:endParaRPr lang="ja-JP" altLang="ja-JP" sz="120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p:txBody>
      </p:sp>
      <p:sp>
        <p:nvSpPr>
          <p:cNvPr id="7" name="円/楕円 21"/>
          <p:cNvSpPr/>
          <p:nvPr/>
        </p:nvSpPr>
        <p:spPr>
          <a:xfrm>
            <a:off x="848544" y="2860873"/>
            <a:ext cx="3024335" cy="1923635"/>
          </a:xfrm>
          <a:prstGeom prst="ellipse">
            <a:avLst/>
          </a:prstGeom>
          <a:solidFill>
            <a:srgbClr val="FFE181">
              <a:alpha val="8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0" tIns="180000" rIns="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400" b="1" i="0" spc="-150" normalizeH="0" noProof="0" dirty="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cs typeface="メイリオ" panose="020B0604030504040204" pitchFamily="50" charset="-128"/>
              </a:rPr>
              <a:t>バランス</a:t>
            </a:r>
            <a:r>
              <a:rPr kumimoji="1" lang="ja-JP" altLang="en-US" sz="2400" b="1" i="0" spc="-150" normalizeH="0" noProof="0" dirty="0" smtClean="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cs typeface="メイリオ" panose="020B0604030504040204" pitchFamily="50" charset="-128"/>
              </a:rPr>
              <a:t>の</a:t>
            </a:r>
            <a:endParaRPr kumimoji="1" lang="en-US" altLang="ja-JP" sz="2400" b="1" i="0" spc="-150" normalizeH="0" noProof="0" dirty="0" smtClean="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400" b="1" i="0" normalizeH="0" noProof="0" dirty="0" smtClean="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cs typeface="メイリオ" panose="020B0604030504040204" pitchFamily="50" charset="-128"/>
              </a:rPr>
              <a:t>よい</a:t>
            </a:r>
            <a:r>
              <a:rPr kumimoji="1" lang="ja-JP" altLang="en-US" sz="2400" b="1" i="0" normalizeH="0" noProof="0" dirty="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cs typeface="メイリオ" panose="020B0604030504040204" pitchFamily="50" charset="-128"/>
              </a:rPr>
              <a:t>食事</a:t>
            </a:r>
          </a:p>
        </p:txBody>
      </p:sp>
      <p:sp>
        <p:nvSpPr>
          <p:cNvPr id="9" name="円/楕円 24"/>
          <p:cNvSpPr/>
          <p:nvPr/>
        </p:nvSpPr>
        <p:spPr>
          <a:xfrm>
            <a:off x="3144380" y="1100030"/>
            <a:ext cx="3700384" cy="3633303"/>
          </a:xfrm>
          <a:prstGeom prst="ellipse">
            <a:avLst/>
          </a:prstGeom>
          <a:solidFill>
            <a:srgbClr val="FFE181">
              <a:alpha val="8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algn="ctr">
              <a:lnSpc>
                <a:spcPct val="120000"/>
              </a:lnSpc>
            </a:pPr>
            <a:r>
              <a:rPr lang="ja-JP" altLang="ja-JP" sz="4000" b="1" dirty="0">
                <a:solidFill>
                  <a:srgbClr val="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たばこを吸わない</a:t>
            </a:r>
            <a:endParaRPr lang="ja-JP" altLang="ja-JP" sz="120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p:txBody>
      </p:sp>
      <p:sp>
        <p:nvSpPr>
          <p:cNvPr id="10" name="円/楕円 18"/>
          <p:cNvSpPr/>
          <p:nvPr/>
        </p:nvSpPr>
        <p:spPr>
          <a:xfrm>
            <a:off x="6110933" y="1240710"/>
            <a:ext cx="3002979" cy="2037958"/>
          </a:xfrm>
          <a:prstGeom prst="ellipse">
            <a:avLst/>
          </a:prstGeom>
          <a:solidFill>
            <a:srgbClr val="FFE181">
              <a:alpha val="8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400" b="1" i="0" normalizeH="0" noProof="0" dirty="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cs typeface="メイリオ" panose="020B0604030504040204" pitchFamily="50" charset="-128"/>
              </a:rPr>
              <a:t>適正体重</a:t>
            </a:r>
            <a:endParaRPr lang="en-US" altLang="ja-JP" sz="24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400" b="1" i="0" normalizeH="0" noProof="0" dirty="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cs typeface="メイリオ" panose="020B0604030504040204" pitchFamily="50" charset="-128"/>
              </a:rPr>
              <a:t>の維持</a:t>
            </a:r>
          </a:p>
        </p:txBody>
      </p:sp>
      <p:sp>
        <p:nvSpPr>
          <p:cNvPr id="12" name="円/楕円 20"/>
          <p:cNvSpPr/>
          <p:nvPr/>
        </p:nvSpPr>
        <p:spPr>
          <a:xfrm>
            <a:off x="5932069" y="2891184"/>
            <a:ext cx="3181843" cy="1893324"/>
          </a:xfrm>
          <a:prstGeom prst="ellipse">
            <a:avLst/>
          </a:prstGeom>
          <a:solidFill>
            <a:srgbClr val="FFE181">
              <a:alpha val="8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0" tIns="180000" rIns="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400" b="1" i="0" normalizeH="0" noProof="0" dirty="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cs typeface="メイリオ" panose="020B0604030504040204" pitchFamily="50" charset="-128"/>
              </a:rPr>
              <a:t>適度</a:t>
            </a:r>
            <a:r>
              <a:rPr kumimoji="1" lang="ja-JP" altLang="en-US" sz="2400" b="1" i="0" normalizeH="0" noProof="0" dirty="0" smtClean="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cs typeface="メイリオ" panose="020B0604030504040204" pitchFamily="50" charset="-128"/>
              </a:rPr>
              <a:t>な運動</a:t>
            </a:r>
            <a:endParaRPr kumimoji="1" lang="ja-JP" altLang="en-US" sz="2400" b="1" i="0" normalizeH="0" noProof="0" dirty="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3" name="正方形/長方形 12">
            <a:extLst>
              <a:ext uri="{FF2B5EF4-FFF2-40B4-BE49-F238E27FC236}">
                <a16:creationId xmlns:a16="http://schemas.microsoft.com/office/drawing/2014/main" id="{912946EC-A8EE-FABD-9767-EAFE928A0024}"/>
              </a:ext>
            </a:extLst>
          </p:cNvPr>
          <p:cNvSpPr/>
          <p:nvPr/>
        </p:nvSpPr>
        <p:spPr>
          <a:xfrm>
            <a:off x="694302" y="305400"/>
            <a:ext cx="9489504" cy="6299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sz="3600" dirty="0" smtClean="0">
                <a:solidFill>
                  <a:srgbClr val="4BACC6"/>
                </a:solidFill>
                <a:latin typeface="HG丸ｺﾞｼｯｸM-PRO" panose="020F0400000000000000" pitchFamily="50" charset="-128"/>
                <a:ea typeface="HG丸ｺﾞｼｯｸM-PRO" panose="020F0400000000000000" pitchFamily="50" charset="-128"/>
              </a:rPr>
              <a:t>どのような生活を送ればいいでしょうか？</a:t>
            </a:r>
            <a:endParaRPr kumimoji="1" lang="ja-JP" altLang="en-US" sz="3600" dirty="0">
              <a:solidFill>
                <a:srgbClr val="4BACC6"/>
              </a:solidFill>
              <a:latin typeface="HG丸ｺﾞｼｯｸM-PRO" panose="020F0400000000000000" pitchFamily="50" charset="-128"/>
              <a:ea typeface="HG丸ｺﾞｼｯｸM-PRO" panose="020F0400000000000000" pitchFamily="50" charset="-128"/>
            </a:endParaRPr>
          </a:p>
        </p:txBody>
      </p:sp>
      <p:sp>
        <p:nvSpPr>
          <p:cNvPr id="15" name="テキスト ボックス 14"/>
          <p:cNvSpPr txBox="1"/>
          <p:nvPr/>
        </p:nvSpPr>
        <p:spPr>
          <a:xfrm>
            <a:off x="200472" y="4702332"/>
            <a:ext cx="9425272" cy="1355448"/>
          </a:xfrm>
          <a:prstGeom prst="roundRect">
            <a:avLst>
              <a:gd name="adj" fmla="val 14464"/>
            </a:avLst>
          </a:prstGeom>
          <a:solidFill>
            <a:srgbClr val="FF9900"/>
          </a:solidFill>
        </p:spPr>
        <p:txBody>
          <a:bodyPr wrap="square" tIns="180000" rtlCol="0" anchor="b">
            <a:noAutofit/>
          </a:bodyPr>
          <a:lstStyle>
            <a:defPPr>
              <a:defRPr lang="ja-JP"/>
            </a:defPPr>
            <a:lvl1pPr marL="0" algn="ctr" defTabSz="914400" rtl="0" eaLnBrk="1" latinLnBrk="0" hangingPunct="1">
              <a:defRPr kumimoji="1" sz="4400" b="1" kern="1200">
                <a:solidFill>
                  <a:schemeClr val="bg1"/>
                </a:solidFill>
                <a:effectLst>
                  <a:outerShdw blurRad="38100" dist="38100" dir="2700000" algn="tl">
                    <a:srgbClr val="000000">
                      <a:alpha val="43137"/>
                    </a:srgbClr>
                  </a:outerShdw>
                </a:effectLst>
                <a:latin typeface="+mn-ea"/>
                <a:ea typeface="+mn-ea"/>
                <a:cs typeface="メイリオ" panose="020B0604030504040204" pitchFamily="50" charset="-128"/>
              </a:defRPr>
            </a:lvl1pPr>
          </a:lstStyle>
          <a:p>
            <a:pPr marL="0" algn="ctr" defTabSz="914400">
              <a:buNone/>
              <a:defRPr kumimoji="1" sz="4400" b="1" i="0" normalizeH="0" noProof="0">
                <a:solidFill>
                  <a:srgbClr val="FFFFFF"/>
                </a:solidFill>
                <a:uLnTx/>
                <a:uFillTx/>
                <a:latin typeface="+mn-ea"/>
                <a:ea typeface="+mn-ea"/>
                <a:cs typeface="メイリオ" panose="020B0604030504040204" pitchFamily="50" charset="-128"/>
              </a:defRPr>
            </a:pPr>
            <a:r>
              <a:rPr kumimoji="1" lang="ja-JP" altLang="en-US" sz="3500" b="0" i="0" normalizeH="0" noProof="0" dirty="0">
                <a:solidFill>
                  <a:srgbClr val="FFFFFF"/>
                </a:solidFill>
                <a:effectLst/>
                <a:uLnTx/>
                <a:uFillTx/>
                <a:latin typeface="HG丸ｺﾞｼｯｸM-PRO" panose="020F0600000000000000" pitchFamily="50" charset="-128"/>
                <a:ea typeface="HG丸ｺﾞｼｯｸM-PRO" panose="020F0600000000000000" pitchFamily="50" charset="-128"/>
              </a:rPr>
              <a:t>望ましい生活習慣により</a:t>
            </a:r>
            <a:endParaRPr lang="en-US" altLang="ja-JP" sz="3500" b="0" dirty="0">
              <a:effectLst/>
              <a:latin typeface="HG丸ｺﾞｼｯｸM-PRO" panose="020F0600000000000000" pitchFamily="50" charset="-128"/>
              <a:ea typeface="HG丸ｺﾞｼｯｸM-PRO" panose="020F0600000000000000" pitchFamily="50" charset="-128"/>
            </a:endParaRPr>
          </a:p>
          <a:p>
            <a:pPr algn="just"/>
            <a:r>
              <a:rPr kumimoji="1" lang="ja-JP" altLang="en-US" sz="3500" b="0" i="0" normalizeH="0" noProof="0" dirty="0" smtClean="0">
                <a:solidFill>
                  <a:srgbClr val="FFFFFF"/>
                </a:solidFill>
                <a:effectLst/>
                <a:uLnTx/>
                <a:uFillTx/>
                <a:latin typeface="HG丸ｺﾞｼｯｸM-PRO" panose="020F0600000000000000" pitchFamily="50" charset="-128"/>
                <a:ea typeface="HG丸ｺﾞｼｯｸM-PRO" panose="020F0600000000000000" pitchFamily="50" charset="-128"/>
              </a:rPr>
              <a:t>「がん」になる</a:t>
            </a:r>
            <a:r>
              <a:rPr lang="ja-JP" altLang="en-US" sz="3500" b="0" dirty="0">
                <a:solidFill>
                  <a:srgbClr val="FFFFFF"/>
                </a:solidFill>
                <a:effectLst/>
                <a:latin typeface="HG丸ｺﾞｼｯｸM-PRO" panose="020F0600000000000000" pitchFamily="50" charset="-128"/>
                <a:ea typeface="HG丸ｺﾞｼｯｸM-PRO" panose="020F0600000000000000" pitchFamily="50" charset="-128"/>
              </a:rPr>
              <a:t>確率</a:t>
            </a:r>
            <a:r>
              <a:rPr kumimoji="1" lang="ja-JP" altLang="en-US" sz="3500" b="0" i="0" normalizeH="0" noProof="0" dirty="0" smtClean="0">
                <a:solidFill>
                  <a:srgbClr val="FFFFFF"/>
                </a:solidFill>
                <a:effectLst/>
                <a:uLnTx/>
                <a:uFillTx/>
                <a:latin typeface="HG丸ｺﾞｼｯｸM-PRO" panose="020F0600000000000000" pitchFamily="50" charset="-128"/>
                <a:ea typeface="HG丸ｺﾞｼｯｸM-PRO" panose="020F0600000000000000" pitchFamily="50" charset="-128"/>
              </a:rPr>
              <a:t>を</a:t>
            </a:r>
            <a:r>
              <a:rPr kumimoji="1" lang="ja-JP" altLang="en-US" sz="3500" b="0" i="0" normalizeH="0" noProof="0" dirty="0">
                <a:solidFill>
                  <a:srgbClr val="FFFFFF"/>
                </a:solidFill>
                <a:effectLst/>
                <a:uLnTx/>
                <a:uFillTx/>
                <a:latin typeface="HG丸ｺﾞｼｯｸM-PRO" panose="020F0600000000000000" pitchFamily="50" charset="-128"/>
                <a:ea typeface="HG丸ｺﾞｼｯｸM-PRO" panose="020F0600000000000000" pitchFamily="50" charset="-128"/>
              </a:rPr>
              <a:t>減らすことが</a:t>
            </a:r>
            <a:r>
              <a:rPr kumimoji="1" lang="ja-JP" altLang="en-US" sz="3500" b="0" i="0" normalizeH="0" noProof="0" dirty="0" smtClean="0">
                <a:solidFill>
                  <a:srgbClr val="FFFFFF"/>
                </a:solidFill>
                <a:effectLst/>
                <a:uLnTx/>
                <a:uFillTx/>
                <a:latin typeface="HG丸ｺﾞｼｯｸM-PRO" panose="020F0600000000000000" pitchFamily="50" charset="-128"/>
                <a:ea typeface="HG丸ｺﾞｼｯｸM-PRO" panose="020F0600000000000000" pitchFamily="50" charset="-128"/>
              </a:rPr>
              <a:t>できます。</a:t>
            </a:r>
            <a:endParaRPr kumimoji="1" lang="ja-JP" altLang="en-US" sz="3500" b="0" i="0" normalizeH="0" noProof="0" dirty="0">
              <a:solidFill>
                <a:srgbClr val="FFFFFF"/>
              </a:solidFill>
              <a:effectLst/>
              <a:uLnTx/>
              <a:uFillTx/>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1641261" y="6127511"/>
            <a:ext cx="7992259" cy="400110"/>
          </a:xfrm>
          <a:prstGeom prst="rect">
            <a:avLst/>
          </a:prstGeom>
          <a:noFill/>
        </p:spPr>
        <p:txBody>
          <a:bodyPr wrap="square" rtlCol="0">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1000" b="0" i="0" normalizeH="0" noProof="0" dirty="0">
                <a:solidFill>
                  <a:schemeClr val="tx1">
                    <a:lumMod val="65000"/>
                    <a:lumOff val="3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出典：国立がん研究センター社会と健康研究センター予防研究グループ　科学的根拠に基づく発がん性・がん予防効果の評価とがん予防ガイドライン提言に関する研究を基に国立がん研究センターがん情報サービスが作成）</a:t>
            </a:r>
            <a:endParaRPr kumimoji="1" lang="ja-JP" altLang="en-US" sz="10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963677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906000"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kumimoji="1" lang="ja-JP" altLang="en-US" sz="23900" dirty="0">
              <a:solidFill>
                <a:schemeClr val="lt1">
                  <a:alpha val="50000"/>
                </a:schemeClr>
              </a:solidFill>
              <a:latin typeface="Meiryo UI" panose="020B0604030504040204" pitchFamily="50" charset="-128"/>
              <a:ea typeface="Meiryo UI" panose="020B0604030504040204" pitchFamily="50" charset="-128"/>
            </a:endParaRPr>
          </a:p>
        </p:txBody>
      </p:sp>
      <p:sp>
        <p:nvSpPr>
          <p:cNvPr id="8" name="角丸四角形 7"/>
          <p:cNvSpPr/>
          <p:nvPr/>
        </p:nvSpPr>
        <p:spPr>
          <a:xfrm>
            <a:off x="236476" y="224325"/>
            <a:ext cx="9433048" cy="6336704"/>
          </a:xfrm>
          <a:prstGeom prst="roundRect">
            <a:avLst>
              <a:gd name="adj" fmla="val 44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912946EC-A8EE-FABD-9767-EAFE928A0024}"/>
              </a:ext>
            </a:extLst>
          </p:cNvPr>
          <p:cNvSpPr/>
          <p:nvPr/>
        </p:nvSpPr>
        <p:spPr>
          <a:xfrm>
            <a:off x="1244588" y="407974"/>
            <a:ext cx="6840760" cy="8315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30000"/>
              </a:lnSpc>
            </a:pPr>
            <a:endParaRPr kumimoji="1" lang="ja-JP" altLang="en-US" sz="5400" dirty="0">
              <a:solidFill>
                <a:schemeClr val="tx1">
                  <a:lumMod val="75000"/>
                  <a:lumOff val="25000"/>
                </a:schemeClr>
              </a:solidFill>
              <a:latin typeface="HG丸ｺﾞｼｯｸM-PRO" panose="020F0400000000000000" pitchFamily="50" charset="-128"/>
              <a:ea typeface="HG丸ｺﾞｼｯｸM-PRO" panose="020F0400000000000000" pitchFamily="50" charset="-128"/>
            </a:endParaRPr>
          </a:p>
        </p:txBody>
      </p:sp>
      <p:sp>
        <p:nvSpPr>
          <p:cNvPr id="17" name="正方形/長方形 16">
            <a:extLst>
              <a:ext uri="{FF2B5EF4-FFF2-40B4-BE49-F238E27FC236}">
                <a16:creationId xmlns:a16="http://schemas.microsoft.com/office/drawing/2014/main" id="{912946EC-A8EE-FABD-9767-EAFE928A0024}"/>
              </a:ext>
            </a:extLst>
          </p:cNvPr>
          <p:cNvSpPr/>
          <p:nvPr/>
        </p:nvSpPr>
        <p:spPr>
          <a:xfrm>
            <a:off x="704528" y="268082"/>
            <a:ext cx="8856983" cy="6299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sz="3200" dirty="0" smtClean="0">
                <a:solidFill>
                  <a:srgbClr val="4BACC6"/>
                </a:solidFill>
                <a:latin typeface="HG丸ｺﾞｼｯｸM-PRO" panose="020F0400000000000000" pitchFamily="50" charset="-128"/>
                <a:ea typeface="HG丸ｺﾞｼｯｸM-PRO" panose="020F0400000000000000" pitchFamily="50" charset="-128"/>
              </a:rPr>
              <a:t>ウイルスや細菌の感染予防（感染の検査など）</a:t>
            </a:r>
            <a:endParaRPr kumimoji="1" lang="ja-JP" altLang="en-US" sz="3200" dirty="0">
              <a:solidFill>
                <a:srgbClr val="4BACC6"/>
              </a:solidFill>
              <a:latin typeface="HG丸ｺﾞｼｯｸM-PRO" panose="020F0400000000000000" pitchFamily="50" charset="-128"/>
              <a:ea typeface="HG丸ｺﾞｼｯｸM-PRO" panose="020F0400000000000000" pitchFamily="50" charset="-128"/>
            </a:endParaRPr>
          </a:p>
        </p:txBody>
      </p:sp>
      <p:pic>
        <p:nvPicPr>
          <p:cNvPr id="50" name="図 49">
            <a:extLst>
              <a:ext uri="{FF2B5EF4-FFF2-40B4-BE49-F238E27FC236}">
                <a16:creationId xmlns:a16="http://schemas.microsoft.com/office/drawing/2014/main" id="{ACC79393-A10A-416B-BF34-CE40DC3C704A}"/>
              </a:ext>
            </a:extLst>
          </p:cNvPr>
          <p:cNvPicPr>
            <a:picLocks noChangeAspect="1"/>
          </p:cNvPicPr>
          <p:nvPr/>
        </p:nvPicPr>
        <p:blipFill rotWithShape="1">
          <a:blip r:embed="rId3">
            <a:extLst>
              <a:ext uri="{28A0092B-C50C-407E-A947-70E740481C1C}">
                <a14:useLocalDpi xmlns:a14="http://schemas.microsoft.com/office/drawing/2010/main" val="0"/>
              </a:ext>
            </a:extLst>
          </a:blip>
          <a:srcRect b="13160"/>
          <a:stretch/>
        </p:blipFill>
        <p:spPr>
          <a:xfrm>
            <a:off x="882305" y="2087600"/>
            <a:ext cx="8141387" cy="3115363"/>
          </a:xfrm>
          <a:prstGeom prst="rect">
            <a:avLst/>
          </a:prstGeom>
        </p:spPr>
      </p:pic>
      <p:sp>
        <p:nvSpPr>
          <p:cNvPr id="41" name="円/楕円 23">
            <a:extLst>
              <a:ext uri="{FF2B5EF4-FFF2-40B4-BE49-F238E27FC236}">
                <a16:creationId xmlns:a16="http://schemas.microsoft.com/office/drawing/2014/main" id="{55D7EE0B-C3E8-4C17-AD7A-456E816402BE}"/>
              </a:ext>
            </a:extLst>
          </p:cNvPr>
          <p:cNvSpPr/>
          <p:nvPr/>
        </p:nvSpPr>
        <p:spPr>
          <a:xfrm>
            <a:off x="1451034" y="1558462"/>
            <a:ext cx="2418614" cy="2353872"/>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42" name="テキスト ボックス 41">
            <a:extLst>
              <a:ext uri="{FF2B5EF4-FFF2-40B4-BE49-F238E27FC236}">
                <a16:creationId xmlns:a16="http://schemas.microsoft.com/office/drawing/2014/main" id="{14B12098-EF73-4116-BBFE-1838B0C17485}"/>
              </a:ext>
            </a:extLst>
          </p:cNvPr>
          <p:cNvSpPr txBox="1"/>
          <p:nvPr/>
        </p:nvSpPr>
        <p:spPr>
          <a:xfrm>
            <a:off x="1538373" y="1900496"/>
            <a:ext cx="2208597" cy="1569660"/>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buNone/>
              <a:defRPr kumimoji="1" sz="4400" b="1" i="0" normalizeH="0" noProof="0">
                <a:uLnTx/>
                <a:uFillTx/>
                <a:latin typeface="+mn-lt"/>
                <a:ea typeface="+mn-ea"/>
                <a:cs typeface="+mn-cs"/>
              </a:defRPr>
            </a:pPr>
            <a:r>
              <a:rPr lang="ja-JP" altLang="en-US" sz="3200" b="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ウイルス</a:t>
            </a:r>
            <a:endParaRPr kumimoji="1" lang="en-US" altLang="ja-JP" sz="3200" b="0" i="0" normalizeH="0" noProof="0" dirty="0" smtClean="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endParaRPr>
          </a:p>
          <a:p>
            <a:pPr marL="0" algn="ctr" defTabSz="914400">
              <a:buNone/>
              <a:defRPr kumimoji="1" sz="4400" b="1" i="0" normalizeH="0" noProof="0">
                <a:uLnTx/>
                <a:uFillTx/>
                <a:latin typeface="+mn-lt"/>
                <a:ea typeface="+mn-ea"/>
                <a:cs typeface="+mn-cs"/>
              </a:defRPr>
            </a:pPr>
            <a:r>
              <a:rPr kumimoji="1" lang="ja-JP" altLang="en-US" sz="3200" b="0" i="0" normalizeH="0" noProof="0" dirty="0" smtClean="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a:t>
            </a:r>
            <a:endParaRPr lang="en-US" altLang="ja-JP" sz="3200" b="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marL="0" algn="ctr" defTabSz="914400">
              <a:buNone/>
              <a:defRPr kumimoji="1" sz="4400" b="1" i="0" normalizeH="0" noProof="0">
                <a:uLnTx/>
                <a:uFillTx/>
                <a:latin typeface="+mn-lt"/>
                <a:ea typeface="+mn-ea"/>
                <a:cs typeface="+mn-cs"/>
              </a:defRPr>
            </a:pPr>
            <a:r>
              <a:rPr lang="ja-JP" altLang="en-US" sz="3200" b="0" noProof="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細菌</a:t>
            </a:r>
            <a:endParaRPr kumimoji="1" lang="ja-JP" altLang="en-US" sz="3200" b="0" i="0" normalizeH="0" noProof="0" dirty="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endParaRPr>
          </a:p>
        </p:txBody>
      </p:sp>
      <p:grpSp>
        <p:nvGrpSpPr>
          <p:cNvPr id="43" name="グループ化 42">
            <a:extLst>
              <a:ext uri="{FF2B5EF4-FFF2-40B4-BE49-F238E27FC236}">
                <a16:creationId xmlns:a16="http://schemas.microsoft.com/office/drawing/2014/main" id="{C3C1E3C2-1294-4E1E-9ADE-1FB8819709DC}"/>
              </a:ext>
            </a:extLst>
          </p:cNvPr>
          <p:cNvGrpSpPr/>
          <p:nvPr/>
        </p:nvGrpSpPr>
        <p:grpSpPr>
          <a:xfrm>
            <a:off x="3454186" y="1402336"/>
            <a:ext cx="2997628" cy="3009126"/>
            <a:chOff x="3677860" y="1707463"/>
            <a:chExt cx="2915872" cy="2915870"/>
          </a:xfrm>
        </p:grpSpPr>
        <p:sp>
          <p:nvSpPr>
            <p:cNvPr id="44" name="円/楕円 19">
              <a:extLst>
                <a:ext uri="{FF2B5EF4-FFF2-40B4-BE49-F238E27FC236}">
                  <a16:creationId xmlns:a16="http://schemas.microsoft.com/office/drawing/2014/main" id="{ED80C8E1-5744-4489-804D-2D8119686D44}"/>
                </a:ext>
              </a:extLst>
            </p:cNvPr>
            <p:cNvSpPr/>
            <p:nvPr/>
          </p:nvSpPr>
          <p:spPr>
            <a:xfrm>
              <a:off x="3677860" y="1707463"/>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45" name="テキスト ボックス 44">
              <a:extLst>
                <a:ext uri="{FF2B5EF4-FFF2-40B4-BE49-F238E27FC236}">
                  <a16:creationId xmlns:a16="http://schemas.microsoft.com/office/drawing/2014/main" id="{90038A0A-1D98-40C5-B391-8D993B3BA0F8}"/>
                </a:ext>
              </a:extLst>
            </p:cNvPr>
            <p:cNvSpPr txBox="1"/>
            <p:nvPr/>
          </p:nvSpPr>
          <p:spPr>
            <a:xfrm>
              <a:off x="3911092" y="2767916"/>
              <a:ext cx="2449408" cy="704382"/>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buNone/>
                <a:defRPr kumimoji="1" sz="4400" b="1" i="0" normalizeH="0" noProof="0">
                  <a:uLnTx/>
                  <a:uFillTx/>
                  <a:latin typeface="+mn-lt"/>
                  <a:ea typeface="+mn-ea"/>
                  <a:cs typeface="+mn-cs"/>
                </a:defRPr>
              </a:pPr>
              <a:r>
                <a:rPr kumimoji="1" lang="ja-JP" altLang="en-US" sz="3600" b="0" i="0" normalizeH="0" noProof="0" dirty="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生活習慣</a:t>
              </a:r>
            </a:p>
          </p:txBody>
        </p:sp>
      </p:grpSp>
      <p:sp>
        <p:nvSpPr>
          <p:cNvPr id="46" name="円/楕円 17">
            <a:extLst>
              <a:ext uri="{FF2B5EF4-FFF2-40B4-BE49-F238E27FC236}">
                <a16:creationId xmlns:a16="http://schemas.microsoft.com/office/drawing/2014/main" id="{20F3C1CB-FA65-4C33-A226-911C53B8A3D0}"/>
              </a:ext>
            </a:extLst>
          </p:cNvPr>
          <p:cNvSpPr/>
          <p:nvPr/>
        </p:nvSpPr>
        <p:spPr>
          <a:xfrm>
            <a:off x="6074016" y="1810696"/>
            <a:ext cx="1908805" cy="174926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47" name="テキスト ボックス 46">
            <a:extLst>
              <a:ext uri="{FF2B5EF4-FFF2-40B4-BE49-F238E27FC236}">
                <a16:creationId xmlns:a16="http://schemas.microsoft.com/office/drawing/2014/main" id="{87A76272-0A00-4815-841D-637C3CD9FD16}"/>
              </a:ext>
            </a:extLst>
          </p:cNvPr>
          <p:cNvSpPr txBox="1"/>
          <p:nvPr/>
        </p:nvSpPr>
        <p:spPr>
          <a:xfrm>
            <a:off x="6284067" y="2251561"/>
            <a:ext cx="1488704" cy="830997"/>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buNone/>
              <a:defRPr kumimoji="1" sz="4400" b="1" i="0" normalizeH="0" noProof="0">
                <a:uLnTx/>
                <a:uFillTx/>
                <a:latin typeface="+mn-lt"/>
                <a:ea typeface="+mn-ea"/>
                <a:cs typeface="+mn-cs"/>
              </a:defRPr>
            </a:pPr>
            <a:r>
              <a:rPr kumimoji="1" lang="ja-JP" altLang="en-US" sz="2400" b="0" i="0" normalizeH="0" noProof="0" dirty="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遺伝的</a:t>
            </a:r>
            <a:endParaRPr lang="en-US" altLang="ja-JP" sz="2400" b="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marL="0" algn="ctr" defTabSz="914400">
              <a:buNone/>
              <a:defRPr kumimoji="1" sz="4400" b="1" i="0" normalizeH="0" noProof="0">
                <a:uLnTx/>
                <a:uFillTx/>
                <a:latin typeface="+mn-lt"/>
                <a:ea typeface="+mn-ea"/>
                <a:cs typeface="+mn-cs"/>
              </a:defRPr>
            </a:pPr>
            <a:r>
              <a:rPr kumimoji="1" lang="ja-JP" altLang="en-US" sz="2400" b="0" i="0" normalizeH="0" noProof="0" dirty="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原因</a:t>
            </a:r>
          </a:p>
        </p:txBody>
      </p:sp>
      <p:sp>
        <p:nvSpPr>
          <p:cNvPr id="51" name="正方形/長方形 50">
            <a:extLst>
              <a:ext uri="{FF2B5EF4-FFF2-40B4-BE49-F238E27FC236}">
                <a16:creationId xmlns:a16="http://schemas.microsoft.com/office/drawing/2014/main" id="{0E06D556-32A3-4043-AC01-FB4C7806E4BD}"/>
              </a:ext>
            </a:extLst>
          </p:cNvPr>
          <p:cNvSpPr/>
          <p:nvPr/>
        </p:nvSpPr>
        <p:spPr>
          <a:xfrm>
            <a:off x="3917542" y="4214039"/>
            <a:ext cx="2044205" cy="603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uLnTx/>
                <a:uFillTx/>
                <a:latin typeface="+mn-lt"/>
                <a:ea typeface="+mn-ea"/>
                <a:cs typeface="+mn-cs"/>
              </a:defRPr>
            </a:pPr>
            <a:r>
              <a:rPr kumimoji="1" lang="ja-JP" altLang="en-US" sz="4400" i="0" u="none" strike="noStrike" kern="1200" cap="none" spc="0" normalizeH="0" baseline="0" noProof="0" dirty="0" smtClean="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Arial" pitchFamily="34" charset="0"/>
              </a:rPr>
              <a:t>不　明</a:t>
            </a:r>
            <a:endParaRPr kumimoji="1" lang="ja-JP" altLang="en-US" sz="4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9" name="円/楕円 1">
            <a:extLst>
              <a:ext uri="{FF2B5EF4-FFF2-40B4-BE49-F238E27FC236}">
                <a16:creationId xmlns:a16="http://schemas.microsoft.com/office/drawing/2014/main" id="{489D54C4-5289-4D77-AD1C-181513E3F51A}"/>
              </a:ext>
            </a:extLst>
          </p:cNvPr>
          <p:cNvSpPr/>
          <p:nvPr/>
        </p:nvSpPr>
        <p:spPr>
          <a:xfrm>
            <a:off x="1567559" y="1725370"/>
            <a:ext cx="2150227" cy="1993210"/>
          </a:xfrm>
          <a:prstGeom prst="ellipse">
            <a:avLst/>
          </a:prstGeom>
          <a:noFill/>
          <a:ln w="76200" cap="sq">
            <a:solidFill>
              <a:srgbClr val="FF0000"/>
            </a:solidFill>
            <a:prstDash val="sysDash"/>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21" name="テキスト ボックス 20"/>
          <p:cNvSpPr txBox="1"/>
          <p:nvPr/>
        </p:nvSpPr>
        <p:spPr>
          <a:xfrm>
            <a:off x="252000" y="5096726"/>
            <a:ext cx="9425272" cy="1332000"/>
          </a:xfrm>
          <a:prstGeom prst="roundRect">
            <a:avLst>
              <a:gd name="adj" fmla="val 14464"/>
            </a:avLst>
          </a:prstGeom>
          <a:solidFill>
            <a:srgbClr val="FF9900"/>
          </a:solidFill>
        </p:spPr>
        <p:txBody>
          <a:bodyPr wrap="square" tIns="180000" rtlCol="0" anchor="ctr">
            <a:noAutofit/>
          </a:bodyPr>
          <a:lstStyle>
            <a:defPPr>
              <a:defRPr lang="ja-JP"/>
            </a:defPPr>
            <a:lvl1pPr marL="0" algn="ctr" defTabSz="914400" rtl="0" eaLnBrk="1" latinLnBrk="0" hangingPunct="1">
              <a:defRPr kumimoji="1" sz="4400" b="1" kern="1200">
                <a:solidFill>
                  <a:schemeClr val="bg1"/>
                </a:solidFill>
                <a:effectLst>
                  <a:outerShdw blurRad="38100" dist="38100" dir="2700000" algn="tl">
                    <a:srgbClr val="000000">
                      <a:alpha val="43137"/>
                    </a:srgbClr>
                  </a:outerShdw>
                </a:effectLst>
                <a:latin typeface="+mn-ea"/>
                <a:ea typeface="+mn-ea"/>
                <a:cs typeface="メイリオ" panose="020B0604030504040204" pitchFamily="50" charset="-128"/>
              </a:defRPr>
            </a:lvl1pPr>
          </a:lstStyle>
          <a:p>
            <a:pPr marL="0" algn="ctr" defTabSz="914400">
              <a:buNone/>
              <a:defRPr kumimoji="1" sz="4400" b="1" i="0" normalizeH="0" noProof="0">
                <a:solidFill>
                  <a:srgbClr val="FFFFFF"/>
                </a:solidFill>
                <a:uLnTx/>
                <a:uFillTx/>
                <a:latin typeface="+mn-ea"/>
                <a:ea typeface="+mn-ea"/>
                <a:cs typeface="メイリオ" panose="020B0604030504040204" pitchFamily="50" charset="-128"/>
              </a:defRPr>
            </a:pPr>
            <a:r>
              <a:rPr lang="ja-JP" altLang="en-US" sz="3500" b="0" dirty="0">
                <a:solidFill>
                  <a:srgbClr val="FFFFFF"/>
                </a:solidFill>
                <a:effectLst/>
                <a:latin typeface="HG丸ｺﾞｼｯｸM-PRO" panose="020F0600000000000000" pitchFamily="50" charset="-128"/>
                <a:ea typeface="HG丸ｺﾞｼｯｸM-PRO" panose="020F0600000000000000" pitchFamily="50" charset="-128"/>
              </a:rPr>
              <a:t>感染</a:t>
            </a:r>
            <a:r>
              <a:rPr lang="ja-JP" altLang="en-US" sz="3500" b="0" dirty="0" smtClean="0">
                <a:solidFill>
                  <a:srgbClr val="FFFFFF"/>
                </a:solidFill>
                <a:effectLst/>
                <a:latin typeface="HG丸ｺﾞｼｯｸM-PRO" panose="020F0600000000000000" pitchFamily="50" charset="-128"/>
                <a:ea typeface="HG丸ｺﾞｼｯｸM-PRO" panose="020F0600000000000000" pitchFamily="50" charset="-128"/>
              </a:rPr>
              <a:t>している場合も</a:t>
            </a:r>
            <a:endParaRPr lang="en-US" altLang="ja-JP" sz="3500" b="0" dirty="0" smtClean="0">
              <a:solidFill>
                <a:srgbClr val="FFFFFF"/>
              </a:solidFill>
              <a:effectLst/>
              <a:latin typeface="HG丸ｺﾞｼｯｸM-PRO" panose="020F0600000000000000" pitchFamily="50" charset="-128"/>
              <a:ea typeface="HG丸ｺﾞｼｯｸM-PRO" panose="020F0600000000000000" pitchFamily="50" charset="-128"/>
            </a:endParaRPr>
          </a:p>
          <a:p>
            <a:pPr marL="0" algn="ctr" defTabSz="914400">
              <a:buNone/>
              <a:defRPr kumimoji="1" sz="4400" b="1" i="0" normalizeH="0" noProof="0">
                <a:solidFill>
                  <a:srgbClr val="FFFFFF"/>
                </a:solidFill>
                <a:uLnTx/>
                <a:uFillTx/>
                <a:latin typeface="+mn-ea"/>
                <a:ea typeface="+mn-ea"/>
                <a:cs typeface="メイリオ" panose="020B0604030504040204" pitchFamily="50" charset="-128"/>
              </a:defRPr>
            </a:pPr>
            <a:r>
              <a:rPr lang="ja-JP" altLang="en-US" sz="3500" b="0" dirty="0" smtClean="0">
                <a:solidFill>
                  <a:srgbClr val="FFFFFF"/>
                </a:solidFill>
                <a:effectLst/>
                <a:latin typeface="HG丸ｺﾞｼｯｸM-PRO" panose="020F0600000000000000" pitchFamily="50" charset="-128"/>
                <a:ea typeface="HG丸ｺﾞｼｯｸM-PRO" panose="020F0600000000000000" pitchFamily="50" charset="-128"/>
              </a:rPr>
              <a:t>早期治療で治すことができます。</a:t>
            </a:r>
            <a:endParaRPr lang="en-US" altLang="ja-JP" sz="3500" b="0" dirty="0">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96792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16" name="角丸四角形 15"/>
          <p:cNvSpPr/>
          <p:nvPr/>
        </p:nvSpPr>
        <p:spPr>
          <a:xfrm>
            <a:off x="200472" y="251644"/>
            <a:ext cx="9505056" cy="6336704"/>
          </a:xfrm>
          <a:prstGeom prst="roundRect">
            <a:avLst>
              <a:gd name="adj" fmla="val 44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 塗りつぶしなし 9">
            <a:extLst>
              <a:ext uri="{FF2B5EF4-FFF2-40B4-BE49-F238E27FC236}">
                <a16:creationId xmlns:a16="http://schemas.microsoft.com/office/drawing/2014/main" id="{66E6FA63-19F4-1416-D88F-D1C6D609CEA3}"/>
              </a:ext>
            </a:extLst>
          </p:cNvPr>
          <p:cNvSpPr/>
          <p:nvPr/>
        </p:nvSpPr>
        <p:spPr>
          <a:xfrm>
            <a:off x="1128203" y="3502845"/>
            <a:ext cx="2745932" cy="2763126"/>
          </a:xfrm>
          <a:prstGeom prst="donut">
            <a:avLst>
              <a:gd name="adj" fmla="val 15896"/>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800" dirty="0">
              <a:solidFill>
                <a:srgbClr val="FF0066"/>
              </a:solidFill>
              <a:latin typeface="游ゴシック" panose="020B0400000000000000" pitchFamily="50" charset="-128"/>
              <a:ea typeface="游ゴシック" panose="020B0400000000000000" pitchFamily="50" charset="-128"/>
            </a:endParaRPr>
          </a:p>
        </p:txBody>
      </p:sp>
      <p:sp>
        <p:nvSpPr>
          <p:cNvPr id="9" name="乗算記号 11">
            <a:extLst>
              <a:ext uri="{FF2B5EF4-FFF2-40B4-BE49-F238E27FC236}">
                <a16:creationId xmlns:a16="http://schemas.microsoft.com/office/drawing/2014/main" id="{9FBFE7BD-8652-E6FB-F426-28E6755F7DB4}"/>
              </a:ext>
            </a:extLst>
          </p:cNvPr>
          <p:cNvSpPr/>
          <p:nvPr/>
        </p:nvSpPr>
        <p:spPr>
          <a:xfrm>
            <a:off x="5295038" y="2842250"/>
            <a:ext cx="4294105" cy="4013235"/>
          </a:xfrm>
          <a:prstGeom prst="mathMultiply">
            <a:avLst>
              <a:gd name="adj1" fmla="val 9007"/>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8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2" name="正方形/長方形 11">
            <a:extLst>
              <a:ext uri="{FF2B5EF4-FFF2-40B4-BE49-F238E27FC236}">
                <a16:creationId xmlns:a16="http://schemas.microsoft.com/office/drawing/2014/main" id="{F463BB32-251C-2E60-824B-7C3975D01A85}"/>
              </a:ext>
            </a:extLst>
          </p:cNvPr>
          <p:cNvSpPr/>
          <p:nvPr/>
        </p:nvSpPr>
        <p:spPr>
          <a:xfrm>
            <a:off x="200472" y="128995"/>
            <a:ext cx="2016223" cy="13231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6000" dirty="0">
              <a:solidFill>
                <a:schemeClr val="accent5">
                  <a:alpha val="50000"/>
                </a:schemeClr>
              </a:solidFill>
              <a:latin typeface="HG丸ｺﾞｼｯｸM-PRO" panose="020F0400000000000000" pitchFamily="50" charset="-128"/>
              <a:ea typeface="HG丸ｺﾞｼｯｸM-PRO" panose="020F0400000000000000" pitchFamily="50" charset="-128"/>
            </a:endParaRPr>
          </a:p>
        </p:txBody>
      </p:sp>
      <p:sp>
        <p:nvSpPr>
          <p:cNvPr id="13" name="正方形/長方形 12">
            <a:extLst>
              <a:ext uri="{FF2B5EF4-FFF2-40B4-BE49-F238E27FC236}">
                <a16:creationId xmlns:a16="http://schemas.microsoft.com/office/drawing/2014/main" id="{F463BB32-251C-2E60-824B-7C3975D01A85}"/>
              </a:ext>
            </a:extLst>
          </p:cNvPr>
          <p:cNvSpPr/>
          <p:nvPr/>
        </p:nvSpPr>
        <p:spPr>
          <a:xfrm>
            <a:off x="3972519" y="4078909"/>
            <a:ext cx="2016223" cy="13231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5400" b="1" dirty="0">
                <a:solidFill>
                  <a:schemeClr val="accent5">
                    <a:alpha val="50000"/>
                  </a:schemeClr>
                </a:solidFill>
                <a:latin typeface="HG丸ｺﾞｼｯｸM-PRO" panose="020F0400000000000000" pitchFamily="50" charset="-128"/>
                <a:ea typeface="HG丸ｺﾞｼｯｸM-PRO" panose="020F0400000000000000" pitchFamily="50" charset="-128"/>
              </a:rPr>
              <a:t>or</a:t>
            </a:r>
            <a:endParaRPr kumimoji="1" lang="ja-JP" altLang="en-US" sz="4400" dirty="0">
              <a:solidFill>
                <a:schemeClr val="accent5">
                  <a:alpha val="50000"/>
                </a:schemeClr>
              </a:solidFill>
              <a:latin typeface="HG丸ｺﾞｼｯｸM-PRO" panose="020F0400000000000000" pitchFamily="50" charset="-128"/>
              <a:ea typeface="HG丸ｺﾞｼｯｸM-PRO" panose="020F0400000000000000" pitchFamily="50" charset="-128"/>
            </a:endParaRPr>
          </a:p>
        </p:txBody>
      </p:sp>
      <p:sp>
        <p:nvSpPr>
          <p:cNvPr id="10" name="正方形/長方形 9">
            <a:extLst>
              <a:ext uri="{FF2B5EF4-FFF2-40B4-BE49-F238E27FC236}">
                <a16:creationId xmlns:a16="http://schemas.microsoft.com/office/drawing/2014/main" id="{F463BB32-251C-2E60-824B-7C3975D01A85}"/>
              </a:ext>
            </a:extLst>
          </p:cNvPr>
          <p:cNvSpPr/>
          <p:nvPr/>
        </p:nvSpPr>
        <p:spPr>
          <a:xfrm>
            <a:off x="1856656" y="510145"/>
            <a:ext cx="6258277" cy="7597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accent5">
                    <a:alpha val="70000"/>
                  </a:schemeClr>
                </a:solidFill>
                <a:latin typeface="HG丸ｺﾞｼｯｸM-PRO" panose="020F0400000000000000" pitchFamily="50" charset="-128"/>
                <a:ea typeface="HG丸ｺﾞｼｯｸM-PRO" panose="020F0400000000000000" pitchFamily="50" charset="-128"/>
              </a:rPr>
              <a:t>「がん」</a:t>
            </a:r>
            <a:r>
              <a:rPr lang="ja-JP" altLang="en-US" sz="3200" dirty="0" smtClean="0">
                <a:solidFill>
                  <a:schemeClr val="accent5">
                    <a:alpha val="70000"/>
                  </a:schemeClr>
                </a:solidFill>
                <a:latin typeface="HG丸ｺﾞｼｯｸM-PRO" panose="020F0400000000000000" pitchFamily="50" charset="-128"/>
                <a:ea typeface="HG丸ｺﾞｼｯｸM-PRO" panose="020F0400000000000000" pitchFamily="50" charset="-128"/>
              </a:rPr>
              <a:t>は治せるの</a:t>
            </a:r>
            <a:r>
              <a:rPr lang="ja-JP" altLang="en-US" sz="3200" dirty="0">
                <a:solidFill>
                  <a:schemeClr val="accent5">
                    <a:alpha val="70000"/>
                  </a:schemeClr>
                </a:solidFill>
                <a:latin typeface="HG丸ｺﾞｼｯｸM-PRO" panose="020F0400000000000000" pitchFamily="50" charset="-128"/>
                <a:ea typeface="HG丸ｺﾞｼｯｸM-PRO" panose="020F0400000000000000" pitchFamily="50" charset="-128"/>
              </a:rPr>
              <a:t>？</a:t>
            </a:r>
            <a:endParaRPr kumimoji="1" lang="ja-JP" altLang="en-US" sz="3200" dirty="0">
              <a:solidFill>
                <a:schemeClr val="accent5">
                  <a:alpha val="70000"/>
                </a:schemeClr>
              </a:solidFill>
              <a:latin typeface="HG丸ｺﾞｼｯｸM-PRO" panose="020F0400000000000000" pitchFamily="50" charset="-128"/>
              <a:ea typeface="HG丸ｺﾞｼｯｸM-PRO" panose="020F0400000000000000" pitchFamily="50" charset="-128"/>
            </a:endParaRPr>
          </a:p>
        </p:txBody>
      </p:sp>
      <p:sp>
        <p:nvSpPr>
          <p:cNvPr id="15" name="正方形/長方形 14">
            <a:extLst>
              <a:ext uri="{FF2B5EF4-FFF2-40B4-BE49-F238E27FC236}">
                <a16:creationId xmlns:a16="http://schemas.microsoft.com/office/drawing/2014/main" id="{6F6CE0E2-599C-AD31-4E99-4E5128F29F75}"/>
              </a:ext>
            </a:extLst>
          </p:cNvPr>
          <p:cNvSpPr/>
          <p:nvPr/>
        </p:nvSpPr>
        <p:spPr>
          <a:xfrm>
            <a:off x="200473" y="1700808"/>
            <a:ext cx="9505055" cy="11185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r>
              <a:rPr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「がん」</a:t>
            </a:r>
            <a:r>
              <a:rPr lang="ja-JP" altLang="en-US" sz="4000" dirty="0" smtClean="0">
                <a:solidFill>
                  <a:schemeClr val="tx1">
                    <a:lumMod val="75000"/>
                    <a:lumOff val="25000"/>
                  </a:schemeClr>
                </a:solidFill>
                <a:latin typeface="HG丸ｺﾞｼｯｸM-PRO" panose="020F0400000000000000" pitchFamily="50" charset="-128"/>
                <a:ea typeface="HG丸ｺﾞｼｯｸM-PRO" panose="020F0400000000000000" pitchFamily="50" charset="-128"/>
              </a:rPr>
              <a:t>は</a:t>
            </a:r>
            <a:r>
              <a:rPr lang="ja-JP" altLang="en-US" sz="4000" b="1" dirty="0" smtClean="0">
                <a:solidFill>
                  <a:schemeClr val="accent5"/>
                </a:solidFill>
                <a:latin typeface="HG丸ｺﾞｼｯｸM-PRO" panose="020F0400000000000000" pitchFamily="50" charset="-128"/>
                <a:ea typeface="HG丸ｺﾞｼｯｸM-PRO" panose="020F0400000000000000" pitchFamily="50" charset="-128"/>
              </a:rPr>
              <a:t>治すことができる</a:t>
            </a:r>
            <a:r>
              <a:rPr lang="ja-JP" altLang="en-US" sz="3600" dirty="0" smtClean="0">
                <a:solidFill>
                  <a:schemeClr val="tx1">
                    <a:lumMod val="75000"/>
                    <a:lumOff val="25000"/>
                  </a:schemeClr>
                </a:solidFill>
                <a:latin typeface="HG丸ｺﾞｼｯｸM-PRO" panose="020F0400000000000000" pitchFamily="50" charset="-128"/>
                <a:ea typeface="HG丸ｺﾞｼｯｸM-PRO" panose="020F0400000000000000" pitchFamily="50" charset="-128"/>
              </a:rPr>
              <a:t>。</a:t>
            </a:r>
            <a:endParaRPr lang="en-US" altLang="ja-JP" sz="3600" dirty="0">
              <a:solidFill>
                <a:schemeClr val="tx1">
                  <a:lumMod val="75000"/>
                  <a:lumOff val="25000"/>
                </a:schemeClr>
              </a:solidFill>
              <a:latin typeface="HG丸ｺﾞｼｯｸM-PRO" panose="020F0400000000000000" pitchFamily="50" charset="-128"/>
              <a:ea typeface="HG丸ｺﾞｼｯｸM-PRO" panose="020F0400000000000000" pitchFamily="50" charset="-128"/>
            </a:endParaRPr>
          </a:p>
        </p:txBody>
      </p:sp>
      <p:sp>
        <p:nvSpPr>
          <p:cNvPr id="11" name="正方形/長方形 10">
            <a:extLst>
              <a:ext uri="{FF2B5EF4-FFF2-40B4-BE49-F238E27FC236}">
                <a16:creationId xmlns:a16="http://schemas.microsoft.com/office/drawing/2014/main" id="{F463BB32-251C-2E60-824B-7C3975D01A85}"/>
              </a:ext>
            </a:extLst>
          </p:cNvPr>
          <p:cNvSpPr/>
          <p:nvPr/>
        </p:nvSpPr>
        <p:spPr>
          <a:xfrm>
            <a:off x="230727" y="364142"/>
            <a:ext cx="1553921" cy="96112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5400" b="1" dirty="0">
                <a:solidFill>
                  <a:srgbClr val="4BACC6">
                    <a:alpha val="50000"/>
                  </a:srgbClr>
                </a:solidFill>
                <a:latin typeface="HG丸ｺﾞｼｯｸM-PRO" panose="020F0400000000000000" pitchFamily="50" charset="-128"/>
                <a:ea typeface="HG丸ｺﾞｼｯｸM-PRO" panose="020F0400000000000000" pitchFamily="50" charset="-128"/>
              </a:rPr>
              <a:t>Q</a:t>
            </a:r>
            <a:r>
              <a:rPr lang="ja-JP" altLang="en-US" sz="5400" b="1" dirty="0">
                <a:solidFill>
                  <a:srgbClr val="4BACC6">
                    <a:alpha val="50000"/>
                  </a:srgbClr>
                </a:solidFill>
                <a:latin typeface="HG丸ｺﾞｼｯｸM-PRO" panose="020F0400000000000000" pitchFamily="50" charset="-128"/>
                <a:ea typeface="HG丸ｺﾞｼｯｸM-PRO" panose="020F0400000000000000" pitchFamily="50" charset="-128"/>
              </a:rPr>
              <a:t>３</a:t>
            </a:r>
            <a:endParaRPr kumimoji="1" lang="ja-JP" altLang="en-US" sz="4400" b="1" dirty="0">
              <a:solidFill>
                <a:srgbClr val="4BACC6">
                  <a:alpha val="50000"/>
                </a:srgbClr>
              </a:solidFill>
              <a:latin typeface="HG丸ｺﾞｼｯｸM-PRO" panose="020F0400000000000000" pitchFamily="50" charset="-128"/>
              <a:ea typeface="HG丸ｺﾞｼｯｸM-PRO" panose="020F0400000000000000" pitchFamily="50" charset="-128"/>
            </a:endParaRPr>
          </a:p>
        </p:txBody>
      </p:sp>
    </p:spTree>
    <p:extLst>
      <p:ext uri="{BB962C8B-B14F-4D97-AF65-F5344CB8AC3E}">
        <p14:creationId xmlns:p14="http://schemas.microsoft.com/office/powerpoint/2010/main" val="895362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6" name="角丸四角形 25"/>
          <p:cNvSpPr/>
          <p:nvPr/>
        </p:nvSpPr>
        <p:spPr>
          <a:xfrm>
            <a:off x="200472" y="259417"/>
            <a:ext cx="9505056" cy="6336704"/>
          </a:xfrm>
          <a:prstGeom prst="roundRect">
            <a:avLst>
              <a:gd name="adj" fmla="val 44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a:extLst>
              <a:ext uri="{FF2B5EF4-FFF2-40B4-BE49-F238E27FC236}">
                <a16:creationId xmlns:a16="http://schemas.microsoft.com/office/drawing/2014/main" id="{6E7F4748-3678-1EF3-6DE5-55246893EFDF}"/>
              </a:ext>
            </a:extLst>
          </p:cNvPr>
          <p:cNvSpPr/>
          <p:nvPr/>
        </p:nvSpPr>
        <p:spPr>
          <a:xfrm>
            <a:off x="563866" y="5209265"/>
            <a:ext cx="9138494" cy="124407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30000"/>
              </a:lnSpc>
            </a:pPr>
            <a:endParaRPr kumimoji="1" lang="en-US" altLang="ja-JP" sz="3600" dirty="0">
              <a:solidFill>
                <a:schemeClr val="tx1">
                  <a:lumMod val="75000"/>
                  <a:lumOff val="25000"/>
                </a:schemeClr>
              </a:solidFill>
              <a:latin typeface="HG丸ｺﾞｼｯｸM-PRO" panose="020F0400000000000000" pitchFamily="50" charset="-128"/>
              <a:ea typeface="HG丸ｺﾞｼｯｸM-PRO" panose="020F0400000000000000" pitchFamily="50" charset="-128"/>
            </a:endParaRPr>
          </a:p>
        </p:txBody>
      </p:sp>
      <p:sp>
        <p:nvSpPr>
          <p:cNvPr id="29" name="正方形/長方形 28">
            <a:extLst>
              <a:ext uri="{FF2B5EF4-FFF2-40B4-BE49-F238E27FC236}">
                <a16:creationId xmlns:a16="http://schemas.microsoft.com/office/drawing/2014/main" id="{912946EC-A8EE-FABD-9767-EAFE928A0024}"/>
              </a:ext>
            </a:extLst>
          </p:cNvPr>
          <p:cNvSpPr/>
          <p:nvPr/>
        </p:nvSpPr>
        <p:spPr>
          <a:xfrm>
            <a:off x="1223433" y="903294"/>
            <a:ext cx="7639359" cy="7338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lnSpc>
                <a:spcPct val="130000"/>
              </a:lnSpc>
            </a:pPr>
            <a:r>
              <a:rPr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こたえは </a:t>
            </a:r>
            <a:r>
              <a:rPr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a:t>
            </a:r>
            <a:r>
              <a:rPr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　　　　</a:t>
            </a:r>
            <a:r>
              <a:rPr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a:t>
            </a:r>
            <a:r>
              <a:rPr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です。</a:t>
            </a:r>
            <a:endParaRPr kumimoji="1"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endParaRPr>
          </a:p>
        </p:txBody>
      </p:sp>
      <p:pic>
        <p:nvPicPr>
          <p:cNvPr id="2" name="図 1"/>
          <p:cNvPicPr>
            <a:picLocks noChangeAspect="1"/>
          </p:cNvPicPr>
          <p:nvPr/>
        </p:nvPicPr>
        <p:blipFill>
          <a:blip r:embed="rId3"/>
          <a:stretch>
            <a:fillRect/>
          </a:stretch>
        </p:blipFill>
        <p:spPr>
          <a:xfrm>
            <a:off x="4520952" y="560669"/>
            <a:ext cx="1432684" cy="1432684"/>
          </a:xfrm>
          <a:prstGeom prst="rect">
            <a:avLst/>
          </a:prstGeom>
        </p:spPr>
      </p:pic>
      <p:sp>
        <p:nvSpPr>
          <p:cNvPr id="9" name="正方形/長方形 8">
            <a:extLst>
              <a:ext uri="{FF2B5EF4-FFF2-40B4-BE49-F238E27FC236}">
                <a16:creationId xmlns:a16="http://schemas.microsoft.com/office/drawing/2014/main" id="{912946EC-A8EE-FABD-9767-EAFE928A0024}"/>
              </a:ext>
            </a:extLst>
          </p:cNvPr>
          <p:cNvSpPr/>
          <p:nvPr/>
        </p:nvSpPr>
        <p:spPr>
          <a:xfrm>
            <a:off x="1136576" y="2780928"/>
            <a:ext cx="8208912" cy="28083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kumimoji="1" lang="ja-JP" altLang="en-US" sz="36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「がん」</a:t>
            </a:r>
            <a:r>
              <a:rPr kumimoji="1" lang="ja-JP" altLang="en-US" sz="3600" dirty="0" smtClean="0">
                <a:solidFill>
                  <a:schemeClr val="tx1">
                    <a:lumMod val="75000"/>
                    <a:lumOff val="25000"/>
                  </a:schemeClr>
                </a:solidFill>
                <a:latin typeface="HG丸ｺﾞｼｯｸM-PRO" panose="020F0400000000000000" pitchFamily="50" charset="-128"/>
                <a:ea typeface="HG丸ｺﾞｼｯｸM-PRO" panose="020F0400000000000000" pitchFamily="50" charset="-128"/>
              </a:rPr>
              <a:t>は、</a:t>
            </a:r>
            <a:r>
              <a:rPr lang="ja-JP" altLang="en-US" sz="3600" b="1" dirty="0" smtClean="0">
                <a:solidFill>
                  <a:schemeClr val="accent5"/>
                </a:solidFill>
                <a:latin typeface="HG丸ｺﾞｼｯｸM-PRO" panose="020F0400000000000000" pitchFamily="50" charset="-128"/>
                <a:ea typeface="HG丸ｺﾞｼｯｸM-PRO" panose="020F0400000000000000" pitchFamily="50" charset="-128"/>
              </a:rPr>
              <a:t>小さいうちに見つけ</a:t>
            </a:r>
            <a:r>
              <a:rPr lang="ja-JP" altLang="en-US" sz="3600" b="1" dirty="0" smtClean="0">
                <a:solidFill>
                  <a:schemeClr val="tx1"/>
                </a:solidFill>
                <a:latin typeface="HG丸ｺﾞｼｯｸM-PRO" panose="020F0400000000000000" pitchFamily="50" charset="-128"/>
                <a:ea typeface="HG丸ｺﾞｼｯｸM-PRO" panose="020F0400000000000000" pitchFamily="50" charset="-128"/>
              </a:rPr>
              <a:t>、</a:t>
            </a:r>
            <a:endParaRPr lang="en-US" altLang="ja-JP" sz="3600" b="1" dirty="0" smtClean="0">
              <a:solidFill>
                <a:schemeClr val="tx1"/>
              </a:solidFill>
              <a:latin typeface="HG丸ｺﾞｼｯｸM-PRO" panose="020F0400000000000000" pitchFamily="50" charset="-128"/>
              <a:ea typeface="HG丸ｺﾞｼｯｸM-PRO" panose="020F0400000000000000" pitchFamily="50" charset="-128"/>
            </a:endParaRPr>
          </a:p>
          <a:p>
            <a:pPr>
              <a:lnSpc>
                <a:spcPct val="150000"/>
              </a:lnSpc>
            </a:pPr>
            <a:r>
              <a:rPr lang="ja-JP" altLang="en-US" sz="3600" b="1" dirty="0">
                <a:solidFill>
                  <a:srgbClr val="4BACC6"/>
                </a:solidFill>
                <a:latin typeface="HG丸ｺﾞｼｯｸM-PRO" panose="020F0400000000000000" pitchFamily="50" charset="-128"/>
                <a:ea typeface="HG丸ｺﾞｼｯｸM-PRO" panose="020F0400000000000000" pitchFamily="50" charset="-128"/>
              </a:rPr>
              <a:t>治りょうすれば</a:t>
            </a:r>
            <a:r>
              <a:rPr lang="ja-JP" altLang="en-US" sz="3600" dirty="0" smtClean="0">
                <a:solidFill>
                  <a:schemeClr val="tx1">
                    <a:lumMod val="75000"/>
                    <a:lumOff val="25000"/>
                  </a:schemeClr>
                </a:solidFill>
                <a:latin typeface="HG丸ｺﾞｼｯｸM-PRO" panose="020F0400000000000000" pitchFamily="50" charset="-128"/>
                <a:ea typeface="HG丸ｺﾞｼｯｸM-PRO" panose="020F0400000000000000" pitchFamily="50" charset="-128"/>
              </a:rPr>
              <a:t>、</a:t>
            </a:r>
            <a:endParaRPr lang="en-US" altLang="ja-JP" sz="3600" dirty="0" smtClean="0">
              <a:solidFill>
                <a:schemeClr val="tx1">
                  <a:lumMod val="75000"/>
                  <a:lumOff val="25000"/>
                </a:schemeClr>
              </a:solidFill>
              <a:latin typeface="HG丸ｺﾞｼｯｸM-PRO" panose="020F0400000000000000" pitchFamily="50" charset="-128"/>
              <a:ea typeface="HG丸ｺﾞｼｯｸM-PRO" panose="020F0400000000000000" pitchFamily="50" charset="-128"/>
            </a:endParaRPr>
          </a:p>
          <a:p>
            <a:pPr>
              <a:lnSpc>
                <a:spcPct val="150000"/>
              </a:lnSpc>
            </a:pPr>
            <a:r>
              <a:rPr lang="ja-JP" altLang="en-US" sz="3600" b="1" dirty="0" smtClean="0">
                <a:solidFill>
                  <a:srgbClr val="4BACC6"/>
                </a:solidFill>
                <a:latin typeface="HG丸ｺﾞｼｯｸM-PRO" panose="020F0400000000000000" pitchFamily="50" charset="-128"/>
                <a:ea typeface="HG丸ｺﾞｼｯｸM-PRO" panose="020F0400000000000000" pitchFamily="50" charset="-128"/>
              </a:rPr>
              <a:t>約９割</a:t>
            </a:r>
            <a:r>
              <a:rPr lang="ja-JP" altLang="en-US" sz="3600" dirty="0" smtClean="0">
                <a:solidFill>
                  <a:schemeClr val="tx1">
                    <a:lumMod val="75000"/>
                    <a:lumOff val="25000"/>
                  </a:schemeClr>
                </a:solidFill>
                <a:latin typeface="HG丸ｺﾞｼｯｸM-PRO" panose="020F0400000000000000" pitchFamily="50" charset="-128"/>
                <a:ea typeface="HG丸ｺﾞｼｯｸM-PRO" panose="020F0400000000000000" pitchFamily="50" charset="-128"/>
              </a:rPr>
              <a:t>の</a:t>
            </a:r>
            <a:r>
              <a:rPr lang="ja-JP" altLang="en-US" sz="36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人が治ります。</a:t>
            </a:r>
            <a:endParaRPr lang="en-US" altLang="ja-JP" sz="3600" dirty="0">
              <a:solidFill>
                <a:schemeClr val="tx1">
                  <a:lumMod val="75000"/>
                  <a:lumOff val="25000"/>
                </a:schemeClr>
              </a:solidFill>
              <a:latin typeface="HG丸ｺﾞｼｯｸM-PRO" panose="020F0400000000000000" pitchFamily="50" charset="-128"/>
              <a:ea typeface="HG丸ｺﾞｼｯｸM-PRO" panose="020F0400000000000000" pitchFamily="50" charset="-128"/>
            </a:endParaRPr>
          </a:p>
          <a:p>
            <a:pPr>
              <a:lnSpc>
                <a:spcPct val="150000"/>
              </a:lnSpc>
            </a:pPr>
            <a:endParaRPr lang="ja-JP" altLang="en-US" sz="3600" dirty="0">
              <a:solidFill>
                <a:schemeClr val="tx1"/>
              </a:solidFill>
              <a:latin typeface="HG丸ｺﾞｼｯｸM-PRO" panose="020F0400000000000000" pitchFamily="50" charset="-128"/>
              <a:ea typeface="HG丸ｺﾞｼｯｸM-PRO" panose="020F0400000000000000" pitchFamily="50" charset="-128"/>
            </a:endParaRPr>
          </a:p>
        </p:txBody>
      </p:sp>
    </p:spTree>
    <p:extLst>
      <p:ext uri="{BB962C8B-B14F-4D97-AF65-F5344CB8AC3E}">
        <p14:creationId xmlns:p14="http://schemas.microsoft.com/office/powerpoint/2010/main" val="3814645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906000"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kumimoji="1" lang="ja-JP" altLang="en-US" sz="23900" dirty="0">
              <a:solidFill>
                <a:schemeClr val="lt1">
                  <a:alpha val="50000"/>
                </a:schemeClr>
              </a:solidFill>
              <a:latin typeface="Meiryo UI" panose="020B0604030504040204" pitchFamily="50" charset="-128"/>
              <a:ea typeface="Meiryo UI" panose="020B0604030504040204" pitchFamily="50" charset="-128"/>
            </a:endParaRPr>
          </a:p>
        </p:txBody>
      </p:sp>
      <p:sp>
        <p:nvSpPr>
          <p:cNvPr id="8" name="角丸四角形 7"/>
          <p:cNvSpPr/>
          <p:nvPr/>
        </p:nvSpPr>
        <p:spPr>
          <a:xfrm>
            <a:off x="200472" y="251644"/>
            <a:ext cx="9433048" cy="6336704"/>
          </a:xfrm>
          <a:prstGeom prst="roundRect">
            <a:avLst>
              <a:gd name="adj" fmla="val 44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kumimoji="1" lang="ja-JP" altLang="en-US"/>
          </a:p>
        </p:txBody>
      </p:sp>
      <p:sp>
        <p:nvSpPr>
          <p:cNvPr id="14" name="正方形/長方形 13">
            <a:extLst>
              <a:ext uri="{FF2B5EF4-FFF2-40B4-BE49-F238E27FC236}">
                <a16:creationId xmlns:a16="http://schemas.microsoft.com/office/drawing/2014/main" id="{F463BB32-251C-2E60-824B-7C3975D01A85}"/>
              </a:ext>
            </a:extLst>
          </p:cNvPr>
          <p:cNvSpPr/>
          <p:nvPr/>
        </p:nvSpPr>
        <p:spPr>
          <a:xfrm>
            <a:off x="200472" y="260648"/>
            <a:ext cx="9433048" cy="597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200000"/>
              </a:lnSpc>
            </a:pPr>
            <a:r>
              <a:rPr lang="ja-JP" altLang="en-US" sz="4400" dirty="0" smtClean="0">
                <a:solidFill>
                  <a:schemeClr val="accent5"/>
                </a:solidFill>
                <a:latin typeface="HG丸ｺﾞｼｯｸM-PRO" panose="020F0600000000000000" pitchFamily="50" charset="-128"/>
                <a:ea typeface="HG丸ｺﾞｼｯｸM-PRO" panose="020F0600000000000000" pitchFamily="50" charset="-128"/>
              </a:rPr>
              <a:t>「がん」という病気のイメージは？</a:t>
            </a:r>
            <a:endParaRPr lang="en-US" altLang="ja-JP" sz="4400" dirty="0">
              <a:solidFill>
                <a:schemeClr val="accent5"/>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17011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906000"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kumimoji="1" lang="ja-JP" altLang="en-US" sz="23900" dirty="0">
              <a:solidFill>
                <a:schemeClr val="lt1">
                  <a:alpha val="50000"/>
                </a:schemeClr>
              </a:solidFill>
              <a:latin typeface="Meiryo UI" panose="020B0604030504040204" pitchFamily="50" charset="-128"/>
              <a:ea typeface="Meiryo UI" panose="020B0604030504040204" pitchFamily="50" charset="-128"/>
            </a:endParaRPr>
          </a:p>
        </p:txBody>
      </p:sp>
      <p:sp>
        <p:nvSpPr>
          <p:cNvPr id="8" name="角丸四角形 7"/>
          <p:cNvSpPr/>
          <p:nvPr/>
        </p:nvSpPr>
        <p:spPr>
          <a:xfrm>
            <a:off x="236476" y="224325"/>
            <a:ext cx="9433048" cy="6336704"/>
          </a:xfrm>
          <a:prstGeom prst="roundRect">
            <a:avLst>
              <a:gd name="adj" fmla="val 44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912946EC-A8EE-FABD-9767-EAFE928A0024}"/>
              </a:ext>
            </a:extLst>
          </p:cNvPr>
          <p:cNvSpPr/>
          <p:nvPr/>
        </p:nvSpPr>
        <p:spPr>
          <a:xfrm>
            <a:off x="1244588" y="407974"/>
            <a:ext cx="6840760" cy="8315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30000"/>
              </a:lnSpc>
            </a:pPr>
            <a:endParaRPr kumimoji="1" lang="ja-JP" altLang="en-US" sz="5400" dirty="0">
              <a:solidFill>
                <a:schemeClr val="tx1">
                  <a:lumMod val="75000"/>
                  <a:lumOff val="25000"/>
                </a:schemeClr>
              </a:solidFill>
              <a:latin typeface="HG丸ｺﾞｼｯｸM-PRO" panose="020F0400000000000000" pitchFamily="50" charset="-128"/>
              <a:ea typeface="HG丸ｺﾞｼｯｸM-PRO" panose="020F0400000000000000" pitchFamily="50" charset="-128"/>
            </a:endParaRPr>
          </a:p>
        </p:txBody>
      </p:sp>
      <p:sp>
        <p:nvSpPr>
          <p:cNvPr id="17" name="正方形/長方形 16">
            <a:extLst>
              <a:ext uri="{FF2B5EF4-FFF2-40B4-BE49-F238E27FC236}">
                <a16:creationId xmlns:a16="http://schemas.microsoft.com/office/drawing/2014/main" id="{912946EC-A8EE-FABD-9767-EAFE928A0024}"/>
              </a:ext>
            </a:extLst>
          </p:cNvPr>
          <p:cNvSpPr/>
          <p:nvPr/>
        </p:nvSpPr>
        <p:spPr>
          <a:xfrm>
            <a:off x="1568624" y="234290"/>
            <a:ext cx="7128792" cy="6299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sz="3600" dirty="0" smtClean="0">
                <a:solidFill>
                  <a:srgbClr val="4BACC6"/>
                </a:solidFill>
                <a:latin typeface="HG丸ｺﾞｼｯｸM-PRO" panose="020F0400000000000000" pitchFamily="50" charset="-128"/>
                <a:ea typeface="HG丸ｺﾞｼｯｸM-PRO" panose="020F0400000000000000" pitchFamily="50" charset="-128"/>
              </a:rPr>
              <a:t>がんの進行と５年生存率の関係</a:t>
            </a:r>
            <a:endParaRPr kumimoji="1" lang="ja-JP" altLang="en-US" sz="3600" dirty="0">
              <a:solidFill>
                <a:srgbClr val="4BACC6"/>
              </a:solidFill>
              <a:latin typeface="HG丸ｺﾞｼｯｸM-PRO" panose="020F0400000000000000" pitchFamily="50" charset="-128"/>
              <a:ea typeface="HG丸ｺﾞｼｯｸM-PRO" panose="020F0400000000000000" pitchFamily="50" charset="-128"/>
            </a:endParaRPr>
          </a:p>
        </p:txBody>
      </p:sp>
      <p:pic>
        <p:nvPicPr>
          <p:cNvPr id="7" name="図 6">
            <a:extLst>
              <a:ext uri="{FF2B5EF4-FFF2-40B4-BE49-F238E27FC236}">
                <a16:creationId xmlns:a16="http://schemas.microsoft.com/office/drawing/2014/main" id="{D0B6A781-1DC3-4D4D-9084-A52DD3D892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578" y="1108656"/>
            <a:ext cx="8928992" cy="5195393"/>
          </a:xfrm>
          <a:prstGeom prst="rect">
            <a:avLst/>
          </a:prstGeom>
        </p:spPr>
      </p:pic>
      <p:sp>
        <p:nvSpPr>
          <p:cNvPr id="9" name="テキスト ボックス 8"/>
          <p:cNvSpPr txBox="1"/>
          <p:nvPr/>
        </p:nvSpPr>
        <p:spPr>
          <a:xfrm>
            <a:off x="370266" y="6062503"/>
            <a:ext cx="8821910" cy="216000"/>
          </a:xfrm>
          <a:prstGeom prst="rect">
            <a:avLst/>
          </a:prstGeom>
          <a:noFill/>
        </p:spPr>
        <p:txBody>
          <a:bodyPr wrap="square" rtlCol="0">
            <a:spAutoFit/>
          </a:bodyPr>
          <a:lstStyle>
            <a:defPPr>
              <a:defRPr lang="ja-JP"/>
            </a:defPPr>
          </a:lstStyle>
          <a:p>
            <a:pPr algn="just"/>
            <a:r>
              <a:rPr lang="ja-JP" altLang="ja-JP" sz="1100" dirty="0">
                <a:solidFill>
                  <a:srgbClr val="595959"/>
                </a:solidFill>
                <a:latin typeface="HG丸ｺﾞｼｯｸM-PRO" panose="020F0600000000000000" pitchFamily="50" charset="-128"/>
                <a:ea typeface="HG丸ｺﾞｼｯｸM-PRO" panose="020F0600000000000000" pitchFamily="50" charset="-128"/>
                <a:cs typeface="Arial" panose="020B0604020202020204" pitchFamily="34" charset="0"/>
              </a:rPr>
              <a:t>（国立がん研究センターがん情報サービス「がん診療連携拠点</a:t>
            </a:r>
            <a:r>
              <a:rPr lang="ja-JP" altLang="en-US" sz="1100" dirty="0">
                <a:solidFill>
                  <a:srgbClr val="595959"/>
                </a:solidFill>
                <a:latin typeface="HG丸ｺﾞｼｯｸM-PRO" panose="020F0600000000000000" pitchFamily="50" charset="-128"/>
                <a:ea typeface="HG丸ｺﾞｼｯｸM-PRO" panose="020F0600000000000000" pitchFamily="50" charset="-128"/>
                <a:cs typeface="Arial" panose="020B0604020202020204" pitchFamily="34" charset="0"/>
              </a:rPr>
              <a:t>病院</a:t>
            </a:r>
            <a:r>
              <a:rPr lang="ja-JP" altLang="ja-JP" sz="1100" dirty="0">
                <a:solidFill>
                  <a:srgbClr val="595959"/>
                </a:solidFill>
                <a:latin typeface="HG丸ｺﾞｼｯｸM-PRO" panose="020F0600000000000000" pitchFamily="50" charset="-128"/>
                <a:ea typeface="HG丸ｺﾞｼｯｸM-PRO" panose="020F0600000000000000" pitchFamily="50" charset="-128"/>
                <a:cs typeface="Arial" panose="020B0604020202020204" pitchFamily="34" charset="0"/>
              </a:rPr>
              <a:t>等院内がん登録生存率集計（</a:t>
            </a:r>
            <a:r>
              <a:rPr lang="en-US" altLang="ja-JP" sz="1100" dirty="0">
                <a:solidFill>
                  <a:srgbClr val="595959"/>
                </a:solidFill>
                <a:latin typeface="HG丸ｺﾞｼｯｸM-PRO" panose="020F0600000000000000" pitchFamily="50" charset="-128"/>
                <a:ea typeface="HG丸ｺﾞｼｯｸM-PRO" panose="020F0600000000000000" pitchFamily="50" charset="-128"/>
                <a:cs typeface="Arial" panose="020B0604020202020204" pitchFamily="34" charset="0"/>
              </a:rPr>
              <a:t>2010</a:t>
            </a:r>
            <a:r>
              <a:rPr lang="ja-JP" altLang="ja-JP" sz="1100" dirty="0">
                <a:solidFill>
                  <a:srgbClr val="595959"/>
                </a:solidFill>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100" dirty="0">
                <a:solidFill>
                  <a:srgbClr val="595959"/>
                </a:solidFill>
                <a:latin typeface="HG丸ｺﾞｼｯｸM-PRO" panose="020F0600000000000000" pitchFamily="50" charset="-128"/>
                <a:ea typeface="HG丸ｺﾞｼｯｸM-PRO" panose="020F0600000000000000" pitchFamily="50" charset="-128"/>
                <a:cs typeface="Arial" panose="020B0604020202020204" pitchFamily="34" charset="0"/>
              </a:rPr>
              <a:t>2011</a:t>
            </a:r>
            <a:r>
              <a:rPr lang="ja-JP" altLang="ja-JP" sz="1100" dirty="0">
                <a:solidFill>
                  <a:srgbClr val="595959"/>
                </a:solidFill>
                <a:latin typeface="HG丸ｺﾞｼｯｸM-PRO" panose="020F0600000000000000" pitchFamily="50" charset="-128"/>
                <a:ea typeface="HG丸ｺﾞｼｯｸM-PRO" panose="020F0600000000000000" pitchFamily="50" charset="-128"/>
                <a:cs typeface="Arial" panose="020B0604020202020204" pitchFamily="34" charset="0"/>
              </a:rPr>
              <a:t>診断例）」を基に作成）</a:t>
            </a:r>
            <a:endParaRPr lang="ja-JP" altLang="ja-JP" sz="140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defRPr kumimoji="1" sz="1800" b="0" i="0" normalizeH="0" noProof="0">
                <a:uLnTx/>
                <a:uFillTx/>
                <a:latin typeface="+mn-lt"/>
                <a:ea typeface="+mn-ea"/>
                <a:cs typeface="+mn-cs"/>
              </a:defRPr>
            </a:pPr>
            <a:endPar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370266" y="6278503"/>
            <a:ext cx="9165468" cy="261610"/>
          </a:xfrm>
          <a:prstGeom prst="rect">
            <a:avLst/>
          </a:prstGeom>
        </p:spPr>
        <p:txBody>
          <a:bodyPr wrap="square">
            <a:spAutoFit/>
          </a:bodyPr>
          <a:lstStyle>
            <a:defPPr>
              <a:defRPr lang="ja-JP"/>
            </a:defPPr>
          </a:lstStyle>
          <a:p>
            <a:pPr algn="just">
              <a:defRPr kumimoji="1" sz="1800" b="0" i="0" normalizeH="0" noProof="0">
                <a:uLnTx/>
                <a:uFillTx/>
                <a:latin typeface="+mn-lt"/>
                <a:ea typeface="+mn-ea"/>
                <a:cs typeface="+mn-cs"/>
              </a:defRPr>
            </a:pPr>
            <a:r>
              <a:rPr lang="en-US" altLang="ja-JP" sz="1100" dirty="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100" dirty="0">
                <a:latin typeface="HG丸ｺﾞｼｯｸM-PRO" panose="020F0600000000000000" pitchFamily="50" charset="-128"/>
                <a:ea typeface="HG丸ｺﾞｼｯｸM-PRO" panose="020F0600000000000000" pitchFamily="50" charset="-128"/>
                <a:cs typeface="メイリオ" panose="020B0604030504040204" pitchFamily="50" charset="-128"/>
              </a:rPr>
              <a:t>がんと診断された人のうち</a:t>
            </a:r>
            <a:r>
              <a:rPr lang="en-US" altLang="ja-JP" sz="1100" dirty="0">
                <a:latin typeface="HG丸ｺﾞｼｯｸM-PRO" panose="020F0600000000000000" pitchFamily="50" charset="-128"/>
                <a:ea typeface="HG丸ｺﾞｼｯｸM-PRO" panose="020F0600000000000000" pitchFamily="50" charset="-128"/>
                <a:cs typeface="メイリオ" panose="020B0604030504040204" pitchFamily="50" charset="-128"/>
              </a:rPr>
              <a:t>5</a:t>
            </a:r>
            <a:r>
              <a:rPr lang="ja-JP" altLang="en-US" sz="1100" dirty="0">
                <a:latin typeface="HG丸ｺﾞｼｯｸM-PRO" panose="020F0600000000000000" pitchFamily="50" charset="-128"/>
                <a:ea typeface="HG丸ｺﾞｼｯｸM-PRO" panose="020F0600000000000000" pitchFamily="50" charset="-128"/>
                <a:cs typeface="メイリオ" panose="020B0604030504040204" pitchFamily="50" charset="-128"/>
              </a:rPr>
              <a:t>年後に生存している人の割合が、日本人全体で</a:t>
            </a:r>
            <a:r>
              <a:rPr lang="en-US" altLang="ja-JP" sz="1100" dirty="0">
                <a:latin typeface="HG丸ｺﾞｼｯｸM-PRO" panose="020F0600000000000000" pitchFamily="50" charset="-128"/>
                <a:ea typeface="HG丸ｺﾞｼｯｸM-PRO" panose="020F0600000000000000" pitchFamily="50" charset="-128"/>
                <a:cs typeface="メイリオ" panose="020B0604030504040204" pitchFamily="50" charset="-128"/>
              </a:rPr>
              <a:t>5</a:t>
            </a:r>
            <a:r>
              <a:rPr lang="ja-JP" altLang="en-US" sz="1100" dirty="0">
                <a:latin typeface="HG丸ｺﾞｼｯｸM-PRO" panose="020F0600000000000000" pitchFamily="50" charset="-128"/>
                <a:ea typeface="HG丸ｺﾞｼｯｸM-PRO" panose="020F0600000000000000" pitchFamily="50" charset="-128"/>
                <a:cs typeface="メイリオ" panose="020B0604030504040204" pitchFamily="50" charset="-128"/>
              </a:rPr>
              <a:t>年後に生存している人の割合に比べてどのくらい低いかで表す。</a:t>
            </a:r>
          </a:p>
        </p:txBody>
      </p:sp>
      <p:sp>
        <p:nvSpPr>
          <p:cNvPr id="13" name="角丸四角形吹き出し 12"/>
          <p:cNvSpPr/>
          <p:nvPr/>
        </p:nvSpPr>
        <p:spPr>
          <a:xfrm>
            <a:off x="630761" y="888714"/>
            <a:ext cx="1478472" cy="361584"/>
          </a:xfrm>
          <a:prstGeom prst="wedgeRoundRectCallout">
            <a:avLst>
              <a:gd name="adj1" fmla="val -18563"/>
              <a:gd name="adj2" fmla="val 109364"/>
              <a:gd name="adj3" fmla="val 16667"/>
            </a:avLst>
          </a:prstGeom>
          <a:ln w="57150">
            <a:solidFill>
              <a:srgbClr val="0070C0"/>
            </a:solidFill>
          </a:ln>
        </p:spPr>
        <p:style>
          <a:lnRef idx="2">
            <a:schemeClr val="dk1"/>
          </a:lnRef>
          <a:fillRef idx="1">
            <a:schemeClr val="lt1"/>
          </a:fillRef>
          <a:effectRef idx="0">
            <a:schemeClr val="dk1"/>
          </a:effectRef>
          <a:fontRef idx="minor">
            <a:schemeClr val="dk1"/>
          </a:fontRef>
        </p:style>
        <p:txBody>
          <a:bodyPr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algn="ctr">
              <a:defRPr kumimoji="1" sz="1800" b="0" i="0" normalizeH="0" noProof="0">
                <a:uLnTx/>
                <a:uFillTx/>
                <a:latin typeface="Calibri"/>
                <a:ea typeface="Arial" panose="020B0604020202020204" pitchFamily="34" charset="0"/>
                <a:cs typeface="Arial" panose="020B0604020202020204" pitchFamily="34" charset="0"/>
              </a:defRPr>
            </a:pPr>
            <a:r>
              <a:rPr lang="en-US" altLang="ja-JP"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5</a:t>
            </a:r>
            <a:r>
              <a:rPr lang="ja-JP" altLang="en-US"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年生存率</a:t>
            </a:r>
            <a:r>
              <a:rPr lang="en-US" altLang="ja-JP" sz="2000" baseline="300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a:t>
            </a:r>
            <a:endParaRPr lang="ja-JP" altLang="en-US" sz="2000" baseline="300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6973128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16" name="角丸四角形 15"/>
          <p:cNvSpPr/>
          <p:nvPr/>
        </p:nvSpPr>
        <p:spPr>
          <a:xfrm>
            <a:off x="200472" y="251644"/>
            <a:ext cx="9505056" cy="6336704"/>
          </a:xfrm>
          <a:prstGeom prst="roundRect">
            <a:avLst>
              <a:gd name="adj" fmla="val 44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 塗りつぶしなし 9">
            <a:extLst>
              <a:ext uri="{FF2B5EF4-FFF2-40B4-BE49-F238E27FC236}">
                <a16:creationId xmlns:a16="http://schemas.microsoft.com/office/drawing/2014/main" id="{66E6FA63-19F4-1416-D88F-D1C6D609CEA3}"/>
              </a:ext>
            </a:extLst>
          </p:cNvPr>
          <p:cNvSpPr/>
          <p:nvPr/>
        </p:nvSpPr>
        <p:spPr>
          <a:xfrm>
            <a:off x="1128203" y="3502845"/>
            <a:ext cx="2745932" cy="2763126"/>
          </a:xfrm>
          <a:prstGeom prst="donut">
            <a:avLst>
              <a:gd name="adj" fmla="val 15896"/>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800" dirty="0">
              <a:solidFill>
                <a:srgbClr val="FF0066"/>
              </a:solidFill>
              <a:latin typeface="游ゴシック" panose="020B0400000000000000" pitchFamily="50" charset="-128"/>
              <a:ea typeface="游ゴシック" panose="020B0400000000000000" pitchFamily="50" charset="-128"/>
            </a:endParaRPr>
          </a:p>
        </p:txBody>
      </p:sp>
      <p:sp>
        <p:nvSpPr>
          <p:cNvPr id="9" name="乗算記号 11">
            <a:extLst>
              <a:ext uri="{FF2B5EF4-FFF2-40B4-BE49-F238E27FC236}">
                <a16:creationId xmlns:a16="http://schemas.microsoft.com/office/drawing/2014/main" id="{9FBFE7BD-8652-E6FB-F426-28E6755F7DB4}"/>
              </a:ext>
            </a:extLst>
          </p:cNvPr>
          <p:cNvSpPr/>
          <p:nvPr/>
        </p:nvSpPr>
        <p:spPr>
          <a:xfrm>
            <a:off x="5295038" y="2842250"/>
            <a:ext cx="4294105" cy="4013235"/>
          </a:xfrm>
          <a:prstGeom prst="mathMultiply">
            <a:avLst>
              <a:gd name="adj1" fmla="val 9007"/>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8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2" name="正方形/長方形 11">
            <a:extLst>
              <a:ext uri="{FF2B5EF4-FFF2-40B4-BE49-F238E27FC236}">
                <a16:creationId xmlns:a16="http://schemas.microsoft.com/office/drawing/2014/main" id="{F463BB32-251C-2E60-824B-7C3975D01A85}"/>
              </a:ext>
            </a:extLst>
          </p:cNvPr>
          <p:cNvSpPr/>
          <p:nvPr/>
        </p:nvSpPr>
        <p:spPr>
          <a:xfrm>
            <a:off x="200472" y="128995"/>
            <a:ext cx="2016223" cy="13231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6000" dirty="0">
              <a:solidFill>
                <a:schemeClr val="accent5">
                  <a:alpha val="50000"/>
                </a:schemeClr>
              </a:solidFill>
              <a:latin typeface="HG丸ｺﾞｼｯｸM-PRO" panose="020F0400000000000000" pitchFamily="50" charset="-128"/>
              <a:ea typeface="HG丸ｺﾞｼｯｸM-PRO" panose="020F0400000000000000" pitchFamily="50" charset="-128"/>
            </a:endParaRPr>
          </a:p>
        </p:txBody>
      </p:sp>
      <p:sp>
        <p:nvSpPr>
          <p:cNvPr id="13" name="正方形/長方形 12">
            <a:extLst>
              <a:ext uri="{FF2B5EF4-FFF2-40B4-BE49-F238E27FC236}">
                <a16:creationId xmlns:a16="http://schemas.microsoft.com/office/drawing/2014/main" id="{F463BB32-251C-2E60-824B-7C3975D01A85}"/>
              </a:ext>
            </a:extLst>
          </p:cNvPr>
          <p:cNvSpPr/>
          <p:nvPr/>
        </p:nvSpPr>
        <p:spPr>
          <a:xfrm>
            <a:off x="3972519" y="4078909"/>
            <a:ext cx="2016223" cy="13231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5400" b="1" dirty="0">
                <a:solidFill>
                  <a:schemeClr val="accent5">
                    <a:alpha val="50000"/>
                  </a:schemeClr>
                </a:solidFill>
                <a:latin typeface="HG丸ｺﾞｼｯｸM-PRO" panose="020F0400000000000000" pitchFamily="50" charset="-128"/>
                <a:ea typeface="HG丸ｺﾞｼｯｸM-PRO" panose="020F0400000000000000" pitchFamily="50" charset="-128"/>
              </a:rPr>
              <a:t>or</a:t>
            </a:r>
            <a:endParaRPr kumimoji="1" lang="ja-JP" altLang="en-US" sz="4400" dirty="0">
              <a:solidFill>
                <a:schemeClr val="accent5">
                  <a:alpha val="50000"/>
                </a:schemeClr>
              </a:solidFill>
              <a:latin typeface="HG丸ｺﾞｼｯｸM-PRO" panose="020F0400000000000000" pitchFamily="50" charset="-128"/>
              <a:ea typeface="HG丸ｺﾞｼｯｸM-PRO" panose="020F0400000000000000" pitchFamily="50" charset="-128"/>
            </a:endParaRPr>
          </a:p>
        </p:txBody>
      </p:sp>
      <p:sp>
        <p:nvSpPr>
          <p:cNvPr id="10" name="正方形/長方形 9">
            <a:extLst>
              <a:ext uri="{FF2B5EF4-FFF2-40B4-BE49-F238E27FC236}">
                <a16:creationId xmlns:a16="http://schemas.microsoft.com/office/drawing/2014/main" id="{F463BB32-251C-2E60-824B-7C3975D01A85}"/>
              </a:ext>
            </a:extLst>
          </p:cNvPr>
          <p:cNvSpPr/>
          <p:nvPr/>
        </p:nvSpPr>
        <p:spPr>
          <a:xfrm>
            <a:off x="1856656" y="510145"/>
            <a:ext cx="7344816" cy="7597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accent5">
                    <a:alpha val="70000"/>
                  </a:schemeClr>
                </a:solidFill>
                <a:latin typeface="HG丸ｺﾞｼｯｸM-PRO" panose="020F0400000000000000" pitchFamily="50" charset="-128"/>
                <a:ea typeface="HG丸ｺﾞｼｯｸM-PRO" panose="020F0400000000000000" pitchFamily="50" charset="-128"/>
              </a:rPr>
              <a:t>「がん」を早く見つけるためには？</a:t>
            </a:r>
            <a:endParaRPr kumimoji="1" lang="ja-JP" altLang="en-US" sz="3200" dirty="0">
              <a:solidFill>
                <a:schemeClr val="accent5">
                  <a:alpha val="70000"/>
                </a:schemeClr>
              </a:solidFill>
              <a:latin typeface="HG丸ｺﾞｼｯｸM-PRO" panose="020F0400000000000000" pitchFamily="50" charset="-128"/>
              <a:ea typeface="HG丸ｺﾞｼｯｸM-PRO" panose="020F0400000000000000" pitchFamily="50" charset="-128"/>
            </a:endParaRPr>
          </a:p>
        </p:txBody>
      </p:sp>
      <p:sp>
        <p:nvSpPr>
          <p:cNvPr id="15" name="正方形/長方形 14">
            <a:extLst>
              <a:ext uri="{FF2B5EF4-FFF2-40B4-BE49-F238E27FC236}">
                <a16:creationId xmlns:a16="http://schemas.microsoft.com/office/drawing/2014/main" id="{6F6CE0E2-599C-AD31-4E99-4E5128F29F75}"/>
              </a:ext>
            </a:extLst>
          </p:cNvPr>
          <p:cNvSpPr/>
          <p:nvPr/>
        </p:nvSpPr>
        <p:spPr>
          <a:xfrm>
            <a:off x="1248165" y="1518871"/>
            <a:ext cx="7953307" cy="15953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30000"/>
              </a:lnSpc>
            </a:pPr>
            <a:r>
              <a:rPr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痛みなどの</a:t>
            </a:r>
            <a:r>
              <a:rPr lang="ja-JP" altLang="en-US" sz="4000" b="1" dirty="0">
                <a:solidFill>
                  <a:schemeClr val="accent5"/>
                </a:solidFill>
                <a:latin typeface="HG丸ｺﾞｼｯｸM-PRO" panose="020F0400000000000000" pitchFamily="50" charset="-128"/>
                <a:ea typeface="HG丸ｺﾞｼｯｸM-PRO" panose="020F0400000000000000" pitchFamily="50" charset="-128"/>
              </a:rPr>
              <a:t>自覚症状が出てすぐ</a:t>
            </a:r>
            <a:r>
              <a:rPr lang="ja-JP" altLang="en-US" sz="4000" dirty="0" smtClean="0">
                <a:solidFill>
                  <a:schemeClr val="tx1">
                    <a:lumMod val="75000"/>
                    <a:lumOff val="25000"/>
                  </a:schemeClr>
                </a:solidFill>
                <a:latin typeface="HG丸ｺﾞｼｯｸM-PRO" panose="020F0400000000000000" pitchFamily="50" charset="-128"/>
                <a:ea typeface="HG丸ｺﾞｼｯｸM-PRO" panose="020F0400000000000000" pitchFamily="50" charset="-128"/>
              </a:rPr>
              <a:t>、がん検診に</a:t>
            </a:r>
            <a:r>
              <a:rPr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いく。</a:t>
            </a:r>
            <a:endParaRPr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endParaRPr>
          </a:p>
        </p:txBody>
      </p:sp>
      <p:sp>
        <p:nvSpPr>
          <p:cNvPr id="11" name="正方形/長方形 10">
            <a:extLst>
              <a:ext uri="{FF2B5EF4-FFF2-40B4-BE49-F238E27FC236}">
                <a16:creationId xmlns:a16="http://schemas.microsoft.com/office/drawing/2014/main" id="{F463BB32-251C-2E60-824B-7C3975D01A85}"/>
              </a:ext>
            </a:extLst>
          </p:cNvPr>
          <p:cNvSpPr/>
          <p:nvPr/>
        </p:nvSpPr>
        <p:spPr>
          <a:xfrm>
            <a:off x="230727" y="364142"/>
            <a:ext cx="1553921" cy="96112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5400" b="1" dirty="0">
                <a:solidFill>
                  <a:srgbClr val="4BACC6">
                    <a:alpha val="50000"/>
                  </a:srgbClr>
                </a:solidFill>
                <a:latin typeface="HG丸ｺﾞｼｯｸM-PRO" panose="020F0400000000000000" pitchFamily="50" charset="-128"/>
                <a:ea typeface="HG丸ｺﾞｼｯｸM-PRO" panose="020F0400000000000000" pitchFamily="50" charset="-128"/>
              </a:rPr>
              <a:t>Q</a:t>
            </a:r>
            <a:r>
              <a:rPr lang="ja-JP" altLang="en-US" sz="5400" b="1" dirty="0">
                <a:solidFill>
                  <a:srgbClr val="4BACC6">
                    <a:alpha val="50000"/>
                  </a:srgbClr>
                </a:solidFill>
                <a:latin typeface="HG丸ｺﾞｼｯｸM-PRO" panose="020F0400000000000000" pitchFamily="50" charset="-128"/>
                <a:ea typeface="HG丸ｺﾞｼｯｸM-PRO" panose="020F0400000000000000" pitchFamily="50" charset="-128"/>
              </a:rPr>
              <a:t>４</a:t>
            </a:r>
            <a:endParaRPr kumimoji="1" lang="ja-JP" altLang="en-US" sz="4400" b="1" dirty="0">
              <a:solidFill>
                <a:srgbClr val="4BACC6">
                  <a:alpha val="50000"/>
                </a:srgbClr>
              </a:solidFill>
              <a:latin typeface="HG丸ｺﾞｼｯｸM-PRO" panose="020F0400000000000000" pitchFamily="50" charset="-128"/>
              <a:ea typeface="HG丸ｺﾞｼｯｸM-PRO" panose="020F0400000000000000" pitchFamily="50" charset="-128"/>
            </a:endParaRPr>
          </a:p>
        </p:txBody>
      </p:sp>
    </p:spTree>
    <p:extLst>
      <p:ext uri="{BB962C8B-B14F-4D97-AF65-F5344CB8AC3E}">
        <p14:creationId xmlns:p14="http://schemas.microsoft.com/office/powerpoint/2010/main" val="214846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6" name="角丸四角形 25"/>
          <p:cNvSpPr/>
          <p:nvPr/>
        </p:nvSpPr>
        <p:spPr>
          <a:xfrm>
            <a:off x="200472" y="251644"/>
            <a:ext cx="9505056" cy="6336704"/>
          </a:xfrm>
          <a:prstGeom prst="roundRect">
            <a:avLst>
              <a:gd name="adj" fmla="val 44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912946EC-A8EE-FABD-9767-EAFE928A0024}"/>
              </a:ext>
            </a:extLst>
          </p:cNvPr>
          <p:cNvSpPr/>
          <p:nvPr/>
        </p:nvSpPr>
        <p:spPr>
          <a:xfrm>
            <a:off x="992560" y="3419996"/>
            <a:ext cx="8352928" cy="14138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30000"/>
              </a:lnSpc>
            </a:pPr>
            <a:r>
              <a:rPr kumimoji="1" lang="ja-JP" altLang="en-US" sz="3600" b="1" dirty="0">
                <a:solidFill>
                  <a:schemeClr val="accent5"/>
                </a:solidFill>
                <a:latin typeface="HG丸ｺﾞｼｯｸM-PRO" panose="020F0400000000000000" pitchFamily="50" charset="-128"/>
                <a:ea typeface="HG丸ｺﾞｼｯｸM-PRO" panose="020F0400000000000000" pitchFamily="50" charset="-128"/>
              </a:rPr>
              <a:t>早いうちの「がん」</a:t>
            </a:r>
            <a:r>
              <a:rPr kumimoji="1" lang="ja-JP" altLang="en-US" sz="36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は、多くの場合、痛みなどの</a:t>
            </a:r>
            <a:r>
              <a:rPr kumimoji="1" lang="ja-JP" altLang="en-US" sz="3600" b="1" dirty="0">
                <a:solidFill>
                  <a:schemeClr val="accent5"/>
                </a:solidFill>
                <a:latin typeface="HG丸ｺﾞｼｯｸM-PRO" panose="020F0400000000000000" pitchFamily="50" charset="-128"/>
                <a:ea typeface="HG丸ｺﾞｼｯｸM-PRO" panose="020F0400000000000000" pitchFamily="50" charset="-128"/>
              </a:rPr>
              <a:t>自覚症状がありません</a:t>
            </a:r>
            <a:r>
              <a:rPr kumimoji="1" lang="ja-JP" altLang="en-US" sz="3600" b="1"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a:t>
            </a:r>
            <a:endParaRPr lang="ja-JP" altLang="en-US" sz="3600" dirty="0">
              <a:solidFill>
                <a:schemeClr val="tx1">
                  <a:lumMod val="75000"/>
                  <a:lumOff val="25000"/>
                </a:schemeClr>
              </a:solidFill>
              <a:latin typeface="HG丸ｺﾞｼｯｸM-PRO" panose="020F0400000000000000" pitchFamily="50" charset="-128"/>
              <a:ea typeface="HG丸ｺﾞｼｯｸM-PRO" panose="020F0400000000000000" pitchFamily="50" charset="-128"/>
            </a:endParaRPr>
          </a:p>
        </p:txBody>
      </p:sp>
      <p:sp>
        <p:nvSpPr>
          <p:cNvPr id="28" name="乗算記号 11">
            <a:extLst>
              <a:ext uri="{FF2B5EF4-FFF2-40B4-BE49-F238E27FC236}">
                <a16:creationId xmlns:a16="http://schemas.microsoft.com/office/drawing/2014/main" id="{9FBFE7BD-8652-E6FB-F426-28E6755F7DB4}"/>
              </a:ext>
            </a:extLst>
          </p:cNvPr>
          <p:cNvSpPr/>
          <p:nvPr/>
        </p:nvSpPr>
        <p:spPr>
          <a:xfrm>
            <a:off x="3951738" y="873886"/>
            <a:ext cx="2002524" cy="1949642"/>
          </a:xfrm>
          <a:prstGeom prst="mathMultiply">
            <a:avLst>
              <a:gd name="adj1" fmla="val 9007"/>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8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29" name="正方形/長方形 28">
            <a:extLst>
              <a:ext uri="{FF2B5EF4-FFF2-40B4-BE49-F238E27FC236}">
                <a16:creationId xmlns:a16="http://schemas.microsoft.com/office/drawing/2014/main" id="{912946EC-A8EE-FABD-9767-EAFE928A0024}"/>
              </a:ext>
            </a:extLst>
          </p:cNvPr>
          <p:cNvSpPr/>
          <p:nvPr/>
        </p:nvSpPr>
        <p:spPr>
          <a:xfrm>
            <a:off x="992560" y="1440297"/>
            <a:ext cx="7639359" cy="7338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lnSpc>
                <a:spcPct val="130000"/>
              </a:lnSpc>
            </a:pPr>
            <a:r>
              <a:rPr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こたえは </a:t>
            </a:r>
            <a:r>
              <a:rPr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a:t>
            </a:r>
            <a:r>
              <a:rPr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　　　　</a:t>
            </a:r>
            <a:r>
              <a:rPr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a:t>
            </a:r>
            <a:r>
              <a:rPr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です。</a:t>
            </a:r>
            <a:endParaRPr kumimoji="1"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endParaRPr>
          </a:p>
        </p:txBody>
      </p:sp>
    </p:spTree>
    <p:extLst>
      <p:ext uri="{BB962C8B-B14F-4D97-AF65-F5344CB8AC3E}">
        <p14:creationId xmlns:p14="http://schemas.microsoft.com/office/powerpoint/2010/main" val="4185759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906000"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kumimoji="1" lang="ja-JP" altLang="en-US" sz="23900" dirty="0">
              <a:solidFill>
                <a:schemeClr val="lt1">
                  <a:alpha val="50000"/>
                </a:schemeClr>
              </a:solidFill>
              <a:latin typeface="Meiryo UI" panose="020B0604030504040204" pitchFamily="50" charset="-128"/>
              <a:ea typeface="Meiryo UI" panose="020B0604030504040204" pitchFamily="50" charset="-128"/>
            </a:endParaRPr>
          </a:p>
        </p:txBody>
      </p:sp>
      <p:sp>
        <p:nvSpPr>
          <p:cNvPr id="8" name="角丸四角形 7"/>
          <p:cNvSpPr/>
          <p:nvPr/>
        </p:nvSpPr>
        <p:spPr>
          <a:xfrm>
            <a:off x="236476" y="224325"/>
            <a:ext cx="9433048" cy="6336704"/>
          </a:xfrm>
          <a:prstGeom prst="roundRect">
            <a:avLst>
              <a:gd name="adj" fmla="val 44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912946EC-A8EE-FABD-9767-EAFE928A0024}"/>
              </a:ext>
            </a:extLst>
          </p:cNvPr>
          <p:cNvSpPr/>
          <p:nvPr/>
        </p:nvSpPr>
        <p:spPr>
          <a:xfrm>
            <a:off x="1244588" y="407974"/>
            <a:ext cx="6840760" cy="8315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30000"/>
              </a:lnSpc>
            </a:pPr>
            <a:endParaRPr kumimoji="1" lang="ja-JP" altLang="en-US" sz="5400" dirty="0">
              <a:solidFill>
                <a:schemeClr val="tx1">
                  <a:lumMod val="75000"/>
                  <a:lumOff val="25000"/>
                </a:schemeClr>
              </a:solidFill>
              <a:latin typeface="HG丸ｺﾞｼｯｸM-PRO" panose="020F0400000000000000" pitchFamily="50" charset="-128"/>
              <a:ea typeface="HG丸ｺﾞｼｯｸM-PRO" panose="020F0400000000000000" pitchFamily="50" charset="-128"/>
            </a:endParaRPr>
          </a:p>
        </p:txBody>
      </p:sp>
      <p:sp>
        <p:nvSpPr>
          <p:cNvPr id="17" name="正方形/長方形 16">
            <a:extLst>
              <a:ext uri="{FF2B5EF4-FFF2-40B4-BE49-F238E27FC236}">
                <a16:creationId xmlns:a16="http://schemas.microsoft.com/office/drawing/2014/main" id="{912946EC-A8EE-FABD-9767-EAFE928A0024}"/>
              </a:ext>
            </a:extLst>
          </p:cNvPr>
          <p:cNvSpPr/>
          <p:nvPr/>
        </p:nvSpPr>
        <p:spPr>
          <a:xfrm>
            <a:off x="2504728" y="188640"/>
            <a:ext cx="4608512" cy="6299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sz="4800" dirty="0" smtClean="0">
                <a:solidFill>
                  <a:srgbClr val="4BACC6"/>
                </a:solidFill>
                <a:latin typeface="HG丸ｺﾞｼｯｸM-PRO" panose="020F0400000000000000" pitchFamily="50" charset="-128"/>
                <a:ea typeface="HG丸ｺﾞｼｯｸM-PRO" panose="020F0400000000000000" pitchFamily="50" charset="-128"/>
              </a:rPr>
              <a:t>が　ん　検　診</a:t>
            </a:r>
            <a:endParaRPr kumimoji="1" lang="ja-JP" altLang="en-US" sz="4800" dirty="0">
              <a:solidFill>
                <a:srgbClr val="4BACC6"/>
              </a:solidFill>
              <a:latin typeface="HG丸ｺﾞｼｯｸM-PRO" panose="020F0400000000000000" pitchFamily="50" charset="-128"/>
              <a:ea typeface="HG丸ｺﾞｼｯｸM-PRO" panose="020F0400000000000000" pitchFamily="50" charset="-128"/>
            </a:endParaRPr>
          </a:p>
        </p:txBody>
      </p:sp>
      <p:pic>
        <p:nvPicPr>
          <p:cNvPr id="50" name="図 49">
            <a:extLst>
              <a:ext uri="{FF2B5EF4-FFF2-40B4-BE49-F238E27FC236}">
                <a16:creationId xmlns:a16="http://schemas.microsoft.com/office/drawing/2014/main" id="{ACC79393-A10A-416B-BF34-CE40DC3C704A}"/>
              </a:ext>
            </a:extLst>
          </p:cNvPr>
          <p:cNvPicPr>
            <a:picLocks noChangeAspect="1"/>
          </p:cNvPicPr>
          <p:nvPr/>
        </p:nvPicPr>
        <p:blipFill rotWithShape="1">
          <a:blip r:embed="rId3">
            <a:extLst>
              <a:ext uri="{28A0092B-C50C-407E-A947-70E740481C1C}">
                <a14:useLocalDpi xmlns:a14="http://schemas.microsoft.com/office/drawing/2010/main" val="0"/>
              </a:ext>
            </a:extLst>
          </a:blip>
          <a:srcRect b="13160"/>
          <a:stretch/>
        </p:blipFill>
        <p:spPr>
          <a:xfrm>
            <a:off x="868950" y="1684921"/>
            <a:ext cx="8141387" cy="3115363"/>
          </a:xfrm>
          <a:prstGeom prst="rect">
            <a:avLst/>
          </a:prstGeom>
        </p:spPr>
      </p:pic>
      <p:sp>
        <p:nvSpPr>
          <p:cNvPr id="41" name="円/楕円 23">
            <a:extLst>
              <a:ext uri="{FF2B5EF4-FFF2-40B4-BE49-F238E27FC236}">
                <a16:creationId xmlns:a16="http://schemas.microsoft.com/office/drawing/2014/main" id="{55D7EE0B-C3E8-4C17-AD7A-456E816402BE}"/>
              </a:ext>
            </a:extLst>
          </p:cNvPr>
          <p:cNvSpPr/>
          <p:nvPr/>
        </p:nvSpPr>
        <p:spPr>
          <a:xfrm>
            <a:off x="1341065" y="949889"/>
            <a:ext cx="2418614" cy="2353872"/>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42" name="テキスト ボックス 41">
            <a:extLst>
              <a:ext uri="{FF2B5EF4-FFF2-40B4-BE49-F238E27FC236}">
                <a16:creationId xmlns:a16="http://schemas.microsoft.com/office/drawing/2014/main" id="{14B12098-EF73-4116-BBFE-1838B0C17485}"/>
              </a:ext>
            </a:extLst>
          </p:cNvPr>
          <p:cNvSpPr txBox="1"/>
          <p:nvPr/>
        </p:nvSpPr>
        <p:spPr>
          <a:xfrm>
            <a:off x="1446073" y="1370587"/>
            <a:ext cx="2208597" cy="1569660"/>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buNone/>
              <a:defRPr kumimoji="1" sz="4400" b="1" i="0" normalizeH="0" noProof="0">
                <a:uLnTx/>
                <a:uFillTx/>
                <a:latin typeface="+mn-lt"/>
                <a:ea typeface="+mn-ea"/>
                <a:cs typeface="+mn-cs"/>
              </a:defRPr>
            </a:pPr>
            <a:r>
              <a:rPr lang="ja-JP" altLang="en-US" sz="3200" b="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ウイルス</a:t>
            </a:r>
            <a:endParaRPr kumimoji="1" lang="en-US" altLang="ja-JP" sz="3200" b="0" i="0" normalizeH="0" noProof="0" dirty="0" smtClean="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endParaRPr>
          </a:p>
          <a:p>
            <a:pPr marL="0" algn="ctr" defTabSz="914400">
              <a:buNone/>
              <a:defRPr kumimoji="1" sz="4400" b="1" i="0" normalizeH="0" noProof="0">
                <a:uLnTx/>
                <a:uFillTx/>
                <a:latin typeface="+mn-lt"/>
                <a:ea typeface="+mn-ea"/>
                <a:cs typeface="+mn-cs"/>
              </a:defRPr>
            </a:pPr>
            <a:r>
              <a:rPr kumimoji="1" lang="ja-JP" altLang="en-US" sz="3200" b="0" i="0" normalizeH="0" noProof="0" dirty="0" smtClean="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a:t>
            </a:r>
            <a:endParaRPr lang="en-US" altLang="ja-JP" sz="3200" b="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marL="0" algn="ctr" defTabSz="914400">
              <a:buNone/>
              <a:defRPr kumimoji="1" sz="4400" b="1" i="0" normalizeH="0" noProof="0">
                <a:uLnTx/>
                <a:uFillTx/>
                <a:latin typeface="+mn-lt"/>
                <a:ea typeface="+mn-ea"/>
                <a:cs typeface="+mn-cs"/>
              </a:defRPr>
            </a:pPr>
            <a:r>
              <a:rPr lang="ja-JP" altLang="en-US" sz="3200" b="0" noProof="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細菌</a:t>
            </a:r>
            <a:endParaRPr kumimoji="1" lang="ja-JP" altLang="en-US" sz="3200" b="0" i="0" normalizeH="0" noProof="0" dirty="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endParaRPr>
          </a:p>
        </p:txBody>
      </p:sp>
      <p:grpSp>
        <p:nvGrpSpPr>
          <p:cNvPr id="43" name="グループ化 42">
            <a:extLst>
              <a:ext uri="{FF2B5EF4-FFF2-40B4-BE49-F238E27FC236}">
                <a16:creationId xmlns:a16="http://schemas.microsoft.com/office/drawing/2014/main" id="{C3C1E3C2-1294-4E1E-9ADE-1FB8819709DC}"/>
              </a:ext>
            </a:extLst>
          </p:cNvPr>
          <p:cNvGrpSpPr/>
          <p:nvPr/>
        </p:nvGrpSpPr>
        <p:grpSpPr>
          <a:xfrm>
            <a:off x="3236615" y="885908"/>
            <a:ext cx="2997628" cy="3009126"/>
            <a:chOff x="3677860" y="1707463"/>
            <a:chExt cx="2915872" cy="2915870"/>
          </a:xfrm>
        </p:grpSpPr>
        <p:sp>
          <p:nvSpPr>
            <p:cNvPr id="44" name="円/楕円 19">
              <a:extLst>
                <a:ext uri="{FF2B5EF4-FFF2-40B4-BE49-F238E27FC236}">
                  <a16:creationId xmlns:a16="http://schemas.microsoft.com/office/drawing/2014/main" id="{ED80C8E1-5744-4489-804D-2D8119686D44}"/>
                </a:ext>
              </a:extLst>
            </p:cNvPr>
            <p:cNvSpPr/>
            <p:nvPr/>
          </p:nvSpPr>
          <p:spPr>
            <a:xfrm>
              <a:off x="3677860" y="1707463"/>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45" name="テキスト ボックス 44">
              <a:extLst>
                <a:ext uri="{FF2B5EF4-FFF2-40B4-BE49-F238E27FC236}">
                  <a16:creationId xmlns:a16="http://schemas.microsoft.com/office/drawing/2014/main" id="{90038A0A-1D98-40C5-B391-8D993B3BA0F8}"/>
                </a:ext>
              </a:extLst>
            </p:cNvPr>
            <p:cNvSpPr txBox="1"/>
            <p:nvPr/>
          </p:nvSpPr>
          <p:spPr>
            <a:xfrm>
              <a:off x="3911092" y="2767916"/>
              <a:ext cx="2449408" cy="704382"/>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buNone/>
                <a:defRPr kumimoji="1" sz="4400" b="1" i="0" normalizeH="0" noProof="0">
                  <a:uLnTx/>
                  <a:uFillTx/>
                  <a:latin typeface="+mn-lt"/>
                  <a:ea typeface="+mn-ea"/>
                  <a:cs typeface="+mn-cs"/>
                </a:defRPr>
              </a:pPr>
              <a:r>
                <a:rPr kumimoji="1" lang="ja-JP" altLang="en-US" sz="3600" b="0" i="0" normalizeH="0" noProof="0" dirty="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生活習慣</a:t>
              </a:r>
            </a:p>
          </p:txBody>
        </p:sp>
      </p:grpSp>
      <p:sp>
        <p:nvSpPr>
          <p:cNvPr id="46" name="円/楕円 17">
            <a:extLst>
              <a:ext uri="{FF2B5EF4-FFF2-40B4-BE49-F238E27FC236}">
                <a16:creationId xmlns:a16="http://schemas.microsoft.com/office/drawing/2014/main" id="{20F3C1CB-FA65-4C33-A226-911C53B8A3D0}"/>
              </a:ext>
            </a:extLst>
          </p:cNvPr>
          <p:cNvSpPr/>
          <p:nvPr/>
        </p:nvSpPr>
        <p:spPr>
          <a:xfrm>
            <a:off x="5994471" y="1465501"/>
            <a:ext cx="1908805" cy="174926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47" name="テキスト ボックス 46">
            <a:extLst>
              <a:ext uri="{FF2B5EF4-FFF2-40B4-BE49-F238E27FC236}">
                <a16:creationId xmlns:a16="http://schemas.microsoft.com/office/drawing/2014/main" id="{87A76272-0A00-4815-841D-637C3CD9FD16}"/>
              </a:ext>
            </a:extLst>
          </p:cNvPr>
          <p:cNvSpPr txBox="1"/>
          <p:nvPr/>
        </p:nvSpPr>
        <p:spPr>
          <a:xfrm>
            <a:off x="6230947" y="1949931"/>
            <a:ext cx="1488704" cy="830997"/>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buNone/>
              <a:defRPr kumimoji="1" sz="4400" b="1" i="0" normalizeH="0" noProof="0">
                <a:uLnTx/>
                <a:uFillTx/>
                <a:latin typeface="+mn-lt"/>
                <a:ea typeface="+mn-ea"/>
                <a:cs typeface="+mn-cs"/>
              </a:defRPr>
            </a:pPr>
            <a:r>
              <a:rPr kumimoji="1" lang="ja-JP" altLang="en-US" sz="2400" b="0" i="0" normalizeH="0" noProof="0" dirty="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遺伝的</a:t>
            </a:r>
            <a:endParaRPr lang="en-US" altLang="ja-JP" sz="2400" b="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marL="0" algn="ctr" defTabSz="914400">
              <a:buNone/>
              <a:defRPr kumimoji="1" sz="4400" b="1" i="0" normalizeH="0" noProof="0">
                <a:uLnTx/>
                <a:uFillTx/>
                <a:latin typeface="+mn-lt"/>
                <a:ea typeface="+mn-ea"/>
                <a:cs typeface="+mn-cs"/>
              </a:defRPr>
            </a:pPr>
            <a:r>
              <a:rPr kumimoji="1" lang="ja-JP" altLang="en-US" sz="2400" b="0" i="0" normalizeH="0" noProof="0" dirty="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原因</a:t>
            </a:r>
          </a:p>
        </p:txBody>
      </p:sp>
      <p:sp>
        <p:nvSpPr>
          <p:cNvPr id="51" name="正方形/長方形 50">
            <a:extLst>
              <a:ext uri="{FF2B5EF4-FFF2-40B4-BE49-F238E27FC236}">
                <a16:creationId xmlns:a16="http://schemas.microsoft.com/office/drawing/2014/main" id="{0E06D556-32A3-4043-AC01-FB4C7806E4BD}"/>
              </a:ext>
            </a:extLst>
          </p:cNvPr>
          <p:cNvSpPr/>
          <p:nvPr/>
        </p:nvSpPr>
        <p:spPr>
          <a:xfrm>
            <a:off x="3772891" y="3817652"/>
            <a:ext cx="2044205" cy="603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uLnTx/>
                <a:uFillTx/>
                <a:latin typeface="+mn-lt"/>
                <a:ea typeface="+mn-ea"/>
                <a:cs typeface="+mn-cs"/>
              </a:defRPr>
            </a:pPr>
            <a:r>
              <a:rPr kumimoji="1" lang="ja-JP" altLang="en-US" sz="4400" i="0" u="none" strike="noStrike" kern="1200" cap="none" spc="0" normalizeH="0" baseline="0" noProof="0" dirty="0" smtClean="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Arial" pitchFamily="34" charset="0"/>
              </a:rPr>
              <a:t>不　明</a:t>
            </a:r>
            <a:endParaRPr kumimoji="1" lang="ja-JP" altLang="en-US" sz="4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1" name="テキスト ボックス 20"/>
          <p:cNvSpPr txBox="1"/>
          <p:nvPr/>
        </p:nvSpPr>
        <p:spPr>
          <a:xfrm>
            <a:off x="252000" y="4675357"/>
            <a:ext cx="9425272" cy="1849987"/>
          </a:xfrm>
          <a:prstGeom prst="roundRect">
            <a:avLst>
              <a:gd name="adj" fmla="val 14464"/>
            </a:avLst>
          </a:prstGeom>
          <a:solidFill>
            <a:srgbClr val="FF9900"/>
          </a:solidFill>
        </p:spPr>
        <p:txBody>
          <a:bodyPr wrap="square" tIns="180000" rtlCol="0" anchor="ctr">
            <a:noAutofit/>
          </a:bodyPr>
          <a:lstStyle>
            <a:defPPr>
              <a:defRPr lang="ja-JP"/>
            </a:defPPr>
            <a:lvl1pPr marL="0" algn="ctr" defTabSz="914400" rtl="0" eaLnBrk="1" latinLnBrk="0" hangingPunct="1">
              <a:defRPr kumimoji="1" sz="4400" b="1" kern="1200">
                <a:solidFill>
                  <a:schemeClr val="bg1"/>
                </a:solidFill>
                <a:effectLst>
                  <a:outerShdw blurRad="38100" dist="38100" dir="2700000" algn="tl">
                    <a:srgbClr val="000000">
                      <a:alpha val="43137"/>
                    </a:srgbClr>
                  </a:outerShdw>
                </a:effectLst>
                <a:latin typeface="+mn-ea"/>
                <a:ea typeface="+mn-ea"/>
                <a:cs typeface="メイリオ" panose="020B0604030504040204" pitchFamily="50" charset="-128"/>
              </a:defRPr>
            </a:lvl1pPr>
          </a:lstStyle>
          <a:p>
            <a:pPr marL="0" algn="ctr" defTabSz="914400">
              <a:buNone/>
              <a:defRPr kumimoji="1" sz="4400" b="1" i="0" normalizeH="0" noProof="0">
                <a:solidFill>
                  <a:srgbClr val="FFFFFF"/>
                </a:solidFill>
                <a:uLnTx/>
                <a:uFillTx/>
                <a:latin typeface="+mn-ea"/>
                <a:ea typeface="+mn-ea"/>
                <a:cs typeface="メイリオ" panose="020B0604030504040204" pitchFamily="50" charset="-128"/>
              </a:defRPr>
            </a:pPr>
            <a:endParaRPr lang="en-US" altLang="ja-JP" sz="3500" b="0" dirty="0" smtClean="0">
              <a:solidFill>
                <a:srgbClr val="FFFFFF"/>
              </a:solidFill>
              <a:effectLst/>
              <a:latin typeface="HG丸ｺﾞｼｯｸM-PRO" panose="020F0600000000000000" pitchFamily="50" charset="-128"/>
              <a:ea typeface="HG丸ｺﾞｼｯｸM-PRO" panose="020F0600000000000000" pitchFamily="50" charset="-128"/>
            </a:endParaRPr>
          </a:p>
        </p:txBody>
      </p:sp>
      <p:sp>
        <p:nvSpPr>
          <p:cNvPr id="18" name="円/楕円 1">
            <a:extLst>
              <a:ext uri="{FF2B5EF4-FFF2-40B4-BE49-F238E27FC236}">
                <a16:creationId xmlns:a16="http://schemas.microsoft.com/office/drawing/2014/main" id="{489D54C4-5289-4D77-AD1C-181513E3F51A}"/>
              </a:ext>
            </a:extLst>
          </p:cNvPr>
          <p:cNvSpPr/>
          <p:nvPr/>
        </p:nvSpPr>
        <p:spPr>
          <a:xfrm>
            <a:off x="6176480" y="1593330"/>
            <a:ext cx="1600934" cy="1558633"/>
          </a:xfrm>
          <a:prstGeom prst="ellipse">
            <a:avLst/>
          </a:prstGeom>
          <a:noFill/>
          <a:ln w="76200" cap="sq">
            <a:solidFill>
              <a:srgbClr val="FF0000"/>
            </a:solidFill>
            <a:prstDash val="sysDash"/>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20" name="円/楕円 1">
            <a:extLst>
              <a:ext uri="{FF2B5EF4-FFF2-40B4-BE49-F238E27FC236}">
                <a16:creationId xmlns:a16="http://schemas.microsoft.com/office/drawing/2014/main" id="{489D54C4-5289-4D77-AD1C-181513E3F51A}"/>
              </a:ext>
            </a:extLst>
          </p:cNvPr>
          <p:cNvSpPr/>
          <p:nvPr/>
        </p:nvSpPr>
        <p:spPr>
          <a:xfrm>
            <a:off x="3065608" y="3825888"/>
            <a:ext cx="3615584" cy="661748"/>
          </a:xfrm>
          <a:prstGeom prst="ellipse">
            <a:avLst/>
          </a:prstGeom>
          <a:noFill/>
          <a:ln w="76200" cap="sq">
            <a:solidFill>
              <a:srgbClr val="FF0000"/>
            </a:solidFill>
            <a:prstDash val="sysDash"/>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22" name="円/楕円 1">
            <a:extLst>
              <a:ext uri="{FF2B5EF4-FFF2-40B4-BE49-F238E27FC236}">
                <a16:creationId xmlns:a16="http://schemas.microsoft.com/office/drawing/2014/main" id="{489D54C4-5289-4D77-AD1C-181513E3F51A}"/>
              </a:ext>
            </a:extLst>
          </p:cNvPr>
          <p:cNvSpPr/>
          <p:nvPr/>
        </p:nvSpPr>
        <p:spPr>
          <a:xfrm>
            <a:off x="3447872" y="1006187"/>
            <a:ext cx="2637603" cy="2732918"/>
          </a:xfrm>
          <a:prstGeom prst="ellipse">
            <a:avLst/>
          </a:prstGeom>
          <a:noFill/>
          <a:ln w="76200" cap="sq">
            <a:solidFill>
              <a:srgbClr val="FF0000"/>
            </a:solidFill>
            <a:prstDash val="sysDash"/>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23" name="円/楕円 1">
            <a:extLst>
              <a:ext uri="{FF2B5EF4-FFF2-40B4-BE49-F238E27FC236}">
                <a16:creationId xmlns:a16="http://schemas.microsoft.com/office/drawing/2014/main" id="{489D54C4-5289-4D77-AD1C-181513E3F51A}"/>
              </a:ext>
            </a:extLst>
          </p:cNvPr>
          <p:cNvSpPr/>
          <p:nvPr/>
        </p:nvSpPr>
        <p:spPr>
          <a:xfrm>
            <a:off x="1544646" y="1062790"/>
            <a:ext cx="1968194" cy="2137159"/>
          </a:xfrm>
          <a:prstGeom prst="ellipse">
            <a:avLst/>
          </a:prstGeom>
          <a:noFill/>
          <a:ln w="76200" cap="sq">
            <a:solidFill>
              <a:srgbClr val="FF0000"/>
            </a:solidFill>
            <a:prstDash val="sysDash"/>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24" name="正方形/長方形 23">
            <a:extLst>
              <a:ext uri="{FF2B5EF4-FFF2-40B4-BE49-F238E27FC236}">
                <a16:creationId xmlns:a16="http://schemas.microsoft.com/office/drawing/2014/main" id="{6E7F4748-3678-1EF3-6DE5-55246893EFDF}"/>
              </a:ext>
            </a:extLst>
          </p:cNvPr>
          <p:cNvSpPr/>
          <p:nvPr/>
        </p:nvSpPr>
        <p:spPr>
          <a:xfrm>
            <a:off x="416496" y="4713598"/>
            <a:ext cx="9253028" cy="22175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3600" dirty="0">
                <a:solidFill>
                  <a:schemeClr val="bg1"/>
                </a:solidFill>
                <a:latin typeface="HG丸ｺﾞｼｯｸM-PRO" panose="020F0400000000000000" pitchFamily="50" charset="-128"/>
                <a:ea typeface="HG丸ｺﾞｼｯｸM-PRO" panose="020F0400000000000000" pitchFamily="50" charset="-128"/>
              </a:rPr>
              <a:t>「がん」を早く見つけるためには、</a:t>
            </a:r>
            <a:r>
              <a:rPr kumimoji="1" lang="ja-JP" altLang="en-US" sz="3600" b="1" dirty="0">
                <a:solidFill>
                  <a:schemeClr val="bg1"/>
                </a:solidFill>
                <a:latin typeface="HG丸ｺﾞｼｯｸM-PRO" panose="020F0400000000000000" pitchFamily="50" charset="-128"/>
                <a:ea typeface="HG丸ｺﾞｼｯｸM-PRO" panose="020F0400000000000000" pitchFamily="50" charset="-128"/>
              </a:rPr>
              <a:t>自覚症状がない時から</a:t>
            </a:r>
            <a:r>
              <a:rPr kumimoji="1" lang="ja-JP" altLang="en-US" sz="3600" dirty="0">
                <a:solidFill>
                  <a:schemeClr val="bg1"/>
                </a:solidFill>
                <a:latin typeface="HG丸ｺﾞｼｯｸM-PRO" panose="020F0400000000000000" pitchFamily="50" charset="-128"/>
                <a:ea typeface="HG丸ｺﾞｼｯｸM-PRO" panose="020F0400000000000000" pitchFamily="50" charset="-128"/>
              </a:rPr>
              <a:t>、</a:t>
            </a:r>
            <a:r>
              <a:rPr kumimoji="1" lang="ja-JP" altLang="en-US" sz="3600" b="1" dirty="0">
                <a:solidFill>
                  <a:schemeClr val="bg1"/>
                </a:solidFill>
                <a:latin typeface="HG丸ｺﾞｼｯｸM-PRO" panose="020F0400000000000000" pitchFamily="50" charset="-128"/>
                <a:ea typeface="HG丸ｺﾞｼｯｸM-PRO" panose="020F0400000000000000" pitchFamily="50" charset="-128"/>
              </a:rPr>
              <a:t>定期的にがん検診</a:t>
            </a:r>
            <a:r>
              <a:rPr kumimoji="1" lang="ja-JP" altLang="en-US" sz="3600" dirty="0">
                <a:solidFill>
                  <a:schemeClr val="bg1"/>
                </a:solidFill>
                <a:latin typeface="HG丸ｺﾞｼｯｸM-PRO" panose="020F0400000000000000" pitchFamily="50" charset="-128"/>
                <a:ea typeface="HG丸ｺﾞｼｯｸM-PRO" panose="020F0400000000000000" pitchFamily="50" charset="-128"/>
              </a:rPr>
              <a:t>を受けることが大切です</a:t>
            </a:r>
            <a:r>
              <a:rPr lang="ja-JP" altLang="en-US" sz="3600" dirty="0">
                <a:solidFill>
                  <a:schemeClr val="bg1"/>
                </a:solidFill>
                <a:latin typeface="HG丸ｺﾞｼｯｸM-PRO" panose="020F0400000000000000" pitchFamily="50" charset="-128"/>
                <a:ea typeface="HG丸ｺﾞｼｯｸM-PRO" panose="020F0400000000000000" pitchFamily="50" charset="-128"/>
              </a:rPr>
              <a:t>。</a:t>
            </a:r>
            <a:endParaRPr lang="en-US" altLang="ja-JP" sz="3600" dirty="0">
              <a:solidFill>
                <a:schemeClr val="bg1"/>
              </a:solidFill>
              <a:latin typeface="HG丸ｺﾞｼｯｸM-PRO" panose="020F0400000000000000" pitchFamily="50" charset="-128"/>
              <a:ea typeface="HG丸ｺﾞｼｯｸM-PRO" panose="020F0400000000000000" pitchFamily="50" charset="-128"/>
            </a:endParaRPr>
          </a:p>
        </p:txBody>
      </p:sp>
    </p:spTree>
    <p:extLst>
      <p:ext uri="{BB962C8B-B14F-4D97-AF65-F5344CB8AC3E}">
        <p14:creationId xmlns:p14="http://schemas.microsoft.com/office/powerpoint/2010/main" val="6316892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906000"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kumimoji="1" lang="ja-JP" altLang="en-US" sz="23900" dirty="0">
              <a:solidFill>
                <a:schemeClr val="lt1">
                  <a:alpha val="50000"/>
                </a:schemeClr>
              </a:solidFill>
              <a:latin typeface="Meiryo UI" panose="020B0604030504040204" pitchFamily="50" charset="-128"/>
              <a:ea typeface="Meiryo UI" panose="020B0604030504040204" pitchFamily="50" charset="-128"/>
            </a:endParaRPr>
          </a:p>
        </p:txBody>
      </p:sp>
      <p:sp>
        <p:nvSpPr>
          <p:cNvPr id="8" name="角丸四角形 7"/>
          <p:cNvSpPr/>
          <p:nvPr/>
        </p:nvSpPr>
        <p:spPr>
          <a:xfrm>
            <a:off x="236476" y="224325"/>
            <a:ext cx="9433048" cy="6336704"/>
          </a:xfrm>
          <a:prstGeom prst="roundRect">
            <a:avLst>
              <a:gd name="adj" fmla="val 44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912946EC-A8EE-FABD-9767-EAFE928A0024}"/>
              </a:ext>
            </a:extLst>
          </p:cNvPr>
          <p:cNvSpPr/>
          <p:nvPr/>
        </p:nvSpPr>
        <p:spPr>
          <a:xfrm>
            <a:off x="1244588" y="407974"/>
            <a:ext cx="6840760" cy="8315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30000"/>
              </a:lnSpc>
            </a:pPr>
            <a:endParaRPr kumimoji="1" lang="ja-JP" altLang="en-US" sz="5400" dirty="0">
              <a:solidFill>
                <a:schemeClr val="tx1">
                  <a:lumMod val="75000"/>
                  <a:lumOff val="25000"/>
                </a:schemeClr>
              </a:solidFill>
              <a:latin typeface="HG丸ｺﾞｼｯｸM-PRO" panose="020F0400000000000000" pitchFamily="50" charset="-128"/>
              <a:ea typeface="HG丸ｺﾞｼｯｸM-PRO" panose="020F0400000000000000" pitchFamily="50" charset="-128"/>
            </a:endParaRPr>
          </a:p>
        </p:txBody>
      </p:sp>
      <p:sp>
        <p:nvSpPr>
          <p:cNvPr id="17" name="正方形/長方形 16">
            <a:extLst>
              <a:ext uri="{FF2B5EF4-FFF2-40B4-BE49-F238E27FC236}">
                <a16:creationId xmlns:a16="http://schemas.microsoft.com/office/drawing/2014/main" id="{912946EC-A8EE-FABD-9767-EAFE928A0024}"/>
              </a:ext>
            </a:extLst>
          </p:cNvPr>
          <p:cNvSpPr/>
          <p:nvPr/>
        </p:nvSpPr>
        <p:spPr>
          <a:xfrm>
            <a:off x="1536034" y="193709"/>
            <a:ext cx="7488832" cy="6299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sz="3600" dirty="0" smtClean="0">
                <a:solidFill>
                  <a:srgbClr val="4BACC6"/>
                </a:solidFill>
                <a:latin typeface="HG丸ｺﾞｼｯｸM-PRO" panose="020F0400000000000000" pitchFamily="50" charset="-128"/>
                <a:ea typeface="HG丸ｺﾞｼｯｸM-PRO" panose="020F0400000000000000" pitchFamily="50" charset="-128"/>
              </a:rPr>
              <a:t>がんの進行と自覚症状が出るまで</a:t>
            </a:r>
            <a:endParaRPr kumimoji="1" lang="ja-JP" altLang="en-US" sz="3600" dirty="0">
              <a:solidFill>
                <a:srgbClr val="4BACC6"/>
              </a:solidFill>
              <a:latin typeface="HG丸ｺﾞｼｯｸM-PRO" panose="020F0400000000000000" pitchFamily="50" charset="-128"/>
              <a:ea typeface="HG丸ｺﾞｼｯｸM-PRO" panose="020F0400000000000000" pitchFamily="50" charset="-128"/>
            </a:endParaRPr>
          </a:p>
        </p:txBody>
      </p:sp>
      <p:pic>
        <p:nvPicPr>
          <p:cNvPr id="22" name="図 21">
            <a:extLst>
              <a:ext uri="{FF2B5EF4-FFF2-40B4-BE49-F238E27FC236}">
                <a16:creationId xmlns:a16="http://schemas.microsoft.com/office/drawing/2014/main" id="{EAB0361C-26C1-4773-8952-4C35D1490194}"/>
              </a:ext>
            </a:extLst>
          </p:cNvPr>
          <p:cNvPicPr>
            <a:picLocks noChangeAspect="1"/>
          </p:cNvPicPr>
          <p:nvPr/>
        </p:nvPicPr>
        <p:blipFill rotWithShape="1">
          <a:blip r:embed="rId3">
            <a:extLst>
              <a:ext uri="{28A0092B-C50C-407E-A947-70E740481C1C}">
                <a14:useLocalDpi xmlns:a14="http://schemas.microsoft.com/office/drawing/2010/main" val="0"/>
              </a:ext>
            </a:extLst>
          </a:blip>
          <a:srcRect l="2750" t="16401" r="2750"/>
          <a:stretch/>
        </p:blipFill>
        <p:spPr>
          <a:xfrm>
            <a:off x="416496" y="854235"/>
            <a:ext cx="9145016" cy="5676178"/>
          </a:xfrm>
          <a:prstGeom prst="rect">
            <a:avLst/>
          </a:prstGeom>
        </p:spPr>
      </p:pic>
      <p:sp>
        <p:nvSpPr>
          <p:cNvPr id="2" name="正方形/長方形 1"/>
          <p:cNvSpPr/>
          <p:nvPr/>
        </p:nvSpPr>
        <p:spPr>
          <a:xfrm>
            <a:off x="8769424" y="6021288"/>
            <a:ext cx="576064"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700822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906000"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kumimoji="1" lang="ja-JP" altLang="en-US" sz="23900" dirty="0">
              <a:solidFill>
                <a:schemeClr val="lt1">
                  <a:alpha val="50000"/>
                </a:schemeClr>
              </a:solidFill>
              <a:latin typeface="Meiryo UI" panose="020B0604030504040204" pitchFamily="50" charset="-128"/>
              <a:ea typeface="Meiryo UI" panose="020B0604030504040204" pitchFamily="50" charset="-128"/>
            </a:endParaRPr>
          </a:p>
        </p:txBody>
      </p:sp>
      <p:sp>
        <p:nvSpPr>
          <p:cNvPr id="8" name="角丸四角形 7"/>
          <p:cNvSpPr/>
          <p:nvPr/>
        </p:nvSpPr>
        <p:spPr>
          <a:xfrm>
            <a:off x="200472" y="260648"/>
            <a:ext cx="9433048" cy="6336704"/>
          </a:xfrm>
          <a:prstGeom prst="roundRect">
            <a:avLst>
              <a:gd name="adj" fmla="val 44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 name="表 1"/>
          <p:cNvGraphicFramePr>
            <a:graphicFrameLocks noGrp="1"/>
          </p:cNvGraphicFramePr>
          <p:nvPr>
            <p:extLst/>
          </p:nvPr>
        </p:nvGraphicFramePr>
        <p:xfrm>
          <a:off x="795000" y="1124746"/>
          <a:ext cx="8316000" cy="5112570"/>
        </p:xfrm>
        <a:graphic>
          <a:graphicData uri="http://schemas.openxmlformats.org/drawingml/2006/table">
            <a:tbl>
              <a:tblPr firstRow="1" bandRow="1">
                <a:tableStyleId>{7DF18680-E054-41AD-8BC1-D1AEF772440D}</a:tableStyleId>
              </a:tblPr>
              <a:tblGrid>
                <a:gridCol w="2962669">
                  <a:extLst>
                    <a:ext uri="{9D8B030D-6E8A-4147-A177-3AD203B41FA5}">
                      <a16:colId xmlns:a16="http://schemas.microsoft.com/office/drawing/2014/main" val="3643214471"/>
                    </a:ext>
                  </a:extLst>
                </a:gridCol>
                <a:gridCol w="2581331">
                  <a:extLst>
                    <a:ext uri="{9D8B030D-6E8A-4147-A177-3AD203B41FA5}">
                      <a16:colId xmlns:a16="http://schemas.microsoft.com/office/drawing/2014/main" val="1419894842"/>
                    </a:ext>
                  </a:extLst>
                </a:gridCol>
                <a:gridCol w="2772000">
                  <a:extLst>
                    <a:ext uri="{9D8B030D-6E8A-4147-A177-3AD203B41FA5}">
                      <a16:colId xmlns:a16="http://schemas.microsoft.com/office/drawing/2014/main" val="2396833886"/>
                    </a:ext>
                  </a:extLst>
                </a:gridCol>
              </a:tblGrid>
              <a:tr h="852095">
                <a:tc>
                  <a:txBody>
                    <a:bodyPr/>
                    <a:lstStyle/>
                    <a:p>
                      <a:endParaRPr kumimoji="1" lang="ja-JP" altLang="en-US" dirty="0"/>
                    </a:p>
                  </a:txBody>
                  <a:tcPr/>
                </a:tc>
                <a:tc>
                  <a:txBody>
                    <a:bodyPr/>
                    <a:lstStyle/>
                    <a:p>
                      <a:pPr algn="ctr"/>
                      <a:r>
                        <a:rPr kumimoji="1" lang="ja-JP" altLang="en-US" sz="4000" b="0" dirty="0" smtClean="0">
                          <a:solidFill>
                            <a:schemeClr val="tx1"/>
                          </a:solidFill>
                          <a:latin typeface="HG丸ｺﾞｼｯｸM-PRO" panose="020F0600000000000000" pitchFamily="50" charset="-128"/>
                          <a:ea typeface="HG丸ｺﾞｼｯｸM-PRO" panose="020F0600000000000000" pitchFamily="50" charset="-128"/>
                        </a:rPr>
                        <a:t>全　国</a:t>
                      </a:r>
                      <a:endParaRPr kumimoji="1" lang="ja-JP" altLang="en-US" sz="4000" b="0" dirty="0">
                        <a:solidFill>
                          <a:schemeClr val="tx1"/>
                        </a:solidFill>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ja-JP" altLang="en-US" sz="4000" b="0" dirty="0" smtClean="0">
                          <a:solidFill>
                            <a:schemeClr val="tx1"/>
                          </a:solidFill>
                          <a:latin typeface="HG丸ｺﾞｼｯｸM-PRO" panose="020F0600000000000000" pitchFamily="50" charset="-128"/>
                          <a:ea typeface="HG丸ｺﾞｼｯｸM-PRO" panose="020F0600000000000000" pitchFamily="50" charset="-128"/>
                        </a:rPr>
                        <a:t>和歌山県</a:t>
                      </a:r>
                      <a:endParaRPr kumimoji="1" lang="ja-JP" altLang="en-US" sz="4000" b="0" dirty="0">
                        <a:solidFill>
                          <a:schemeClr val="tx1"/>
                        </a:solidFill>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1044692135"/>
                  </a:ext>
                </a:extLst>
              </a:tr>
              <a:tr h="852095">
                <a:tc>
                  <a:txBody>
                    <a:bodyPr/>
                    <a:lstStyle/>
                    <a:p>
                      <a:pPr algn="ctr"/>
                      <a:r>
                        <a:rPr kumimoji="1" lang="ja-JP" altLang="en-US" sz="4000" dirty="0" smtClean="0">
                          <a:latin typeface="HG丸ｺﾞｼｯｸM-PRO" panose="020F0600000000000000" pitchFamily="50" charset="-128"/>
                          <a:ea typeface="HG丸ｺﾞｼｯｸM-PRO" panose="020F0600000000000000" pitchFamily="50" charset="-128"/>
                        </a:rPr>
                        <a:t>胃がん</a:t>
                      </a:r>
                      <a:endParaRPr kumimoji="1" lang="ja-JP" altLang="en-US" sz="4000"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en-US" sz="3600" dirty="0" smtClean="0">
                          <a:latin typeface="HG丸ｺﾞｼｯｸM-PRO" panose="020F0600000000000000" pitchFamily="50" charset="-128"/>
                          <a:ea typeface="HG丸ｺﾞｼｯｸM-PRO" panose="020F0600000000000000" pitchFamily="50" charset="-128"/>
                        </a:rPr>
                        <a:t>４８．４％</a:t>
                      </a:r>
                      <a:endParaRPr kumimoji="1" lang="ja-JP" altLang="en-US" sz="3600"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en-US" sz="3600" dirty="0" smtClean="0">
                          <a:latin typeface="HG丸ｺﾞｼｯｸM-PRO" panose="020F0600000000000000" pitchFamily="50" charset="-128"/>
                          <a:ea typeface="HG丸ｺﾞｼｯｸM-PRO" panose="020F0600000000000000" pitchFamily="50" charset="-128"/>
                        </a:rPr>
                        <a:t>４７．５％</a:t>
                      </a:r>
                      <a:endParaRPr kumimoji="1" lang="ja-JP" altLang="en-US" sz="36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4131660684"/>
                  </a:ext>
                </a:extLst>
              </a:tr>
              <a:tr h="852095">
                <a:tc>
                  <a:txBody>
                    <a:bodyPr/>
                    <a:lstStyle/>
                    <a:p>
                      <a:pPr algn="ctr"/>
                      <a:r>
                        <a:rPr kumimoji="1" lang="ja-JP" altLang="en-US" sz="4000" dirty="0" smtClean="0">
                          <a:latin typeface="HG丸ｺﾞｼｯｸM-PRO" panose="020F0600000000000000" pitchFamily="50" charset="-128"/>
                          <a:ea typeface="HG丸ｺﾞｼｯｸM-PRO" panose="020F0600000000000000" pitchFamily="50" charset="-128"/>
                        </a:rPr>
                        <a:t>肺がん</a:t>
                      </a:r>
                      <a:endParaRPr kumimoji="1" lang="ja-JP" altLang="en-US" sz="4000"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en-US" sz="3600" dirty="0" smtClean="0">
                          <a:latin typeface="HG丸ｺﾞｼｯｸM-PRO" panose="020F0600000000000000" pitchFamily="50" charset="-128"/>
                          <a:ea typeface="HG丸ｺﾞｼｯｸM-PRO" panose="020F0600000000000000" pitchFamily="50" charset="-128"/>
                        </a:rPr>
                        <a:t>４９．７％</a:t>
                      </a:r>
                      <a:endParaRPr kumimoji="1" lang="ja-JP" altLang="en-US" sz="3600"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en-US" sz="3600" dirty="0" smtClean="0">
                          <a:latin typeface="HG丸ｺﾞｼｯｸM-PRO" panose="020F0600000000000000" pitchFamily="50" charset="-128"/>
                          <a:ea typeface="HG丸ｺﾞｼｯｸM-PRO" panose="020F0600000000000000" pitchFamily="50" charset="-128"/>
                        </a:rPr>
                        <a:t>４６．５％</a:t>
                      </a:r>
                      <a:endParaRPr kumimoji="1" lang="ja-JP" altLang="en-US" sz="36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1723349071"/>
                  </a:ext>
                </a:extLst>
              </a:tr>
              <a:tr h="852095">
                <a:tc>
                  <a:txBody>
                    <a:bodyPr/>
                    <a:lstStyle/>
                    <a:p>
                      <a:pPr algn="ctr"/>
                      <a:r>
                        <a:rPr kumimoji="1" lang="ja-JP" altLang="en-US" sz="4000" dirty="0" smtClean="0">
                          <a:latin typeface="HG丸ｺﾞｼｯｸM-PRO" panose="020F0600000000000000" pitchFamily="50" charset="-128"/>
                          <a:ea typeface="HG丸ｺﾞｼｯｸM-PRO" panose="020F0600000000000000" pitchFamily="50" charset="-128"/>
                        </a:rPr>
                        <a:t>大腸がん</a:t>
                      </a:r>
                      <a:endParaRPr kumimoji="1" lang="ja-JP" altLang="en-US" sz="4000"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en-US" sz="3600" dirty="0" smtClean="0">
                          <a:latin typeface="HG丸ｺﾞｼｯｸM-PRO" panose="020F0600000000000000" pitchFamily="50" charset="-128"/>
                          <a:ea typeface="HG丸ｺﾞｼｯｸM-PRO" panose="020F0600000000000000" pitchFamily="50" charset="-128"/>
                        </a:rPr>
                        <a:t>４５．９％</a:t>
                      </a:r>
                      <a:endParaRPr kumimoji="1" lang="ja-JP" altLang="en-US" sz="3600"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en-US" sz="3600" dirty="0" smtClean="0">
                          <a:latin typeface="HG丸ｺﾞｼｯｸM-PRO" panose="020F0600000000000000" pitchFamily="50" charset="-128"/>
                          <a:ea typeface="HG丸ｺﾞｼｯｸM-PRO" panose="020F0600000000000000" pitchFamily="50" charset="-128"/>
                        </a:rPr>
                        <a:t>４０．６％</a:t>
                      </a:r>
                      <a:endParaRPr kumimoji="1" lang="ja-JP" altLang="en-US" sz="36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1036392651"/>
                  </a:ext>
                </a:extLst>
              </a:tr>
              <a:tr h="852095">
                <a:tc>
                  <a:txBody>
                    <a:bodyPr/>
                    <a:lstStyle/>
                    <a:p>
                      <a:pPr algn="ctr"/>
                      <a:r>
                        <a:rPr kumimoji="1" lang="ja-JP" altLang="en-US" sz="3200" dirty="0" smtClean="0">
                          <a:latin typeface="HG丸ｺﾞｼｯｸM-PRO" panose="020F0600000000000000" pitchFamily="50" charset="-128"/>
                          <a:ea typeface="HG丸ｺﾞｼｯｸM-PRO" panose="020F0600000000000000" pitchFamily="50" charset="-128"/>
                        </a:rPr>
                        <a:t>子宮けいがん</a:t>
                      </a:r>
                      <a:endParaRPr kumimoji="1" lang="ja-JP" altLang="en-US" sz="3200"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en-US" sz="3600" dirty="0" smtClean="0">
                          <a:latin typeface="HG丸ｺﾞｼｯｸM-PRO" panose="020F0600000000000000" pitchFamily="50" charset="-128"/>
                          <a:ea typeface="HG丸ｺﾞｼｯｸM-PRO" panose="020F0600000000000000" pitchFamily="50" charset="-128"/>
                        </a:rPr>
                        <a:t>４３．６％</a:t>
                      </a:r>
                      <a:endParaRPr kumimoji="1" lang="ja-JP" altLang="en-US" sz="3600"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en-US" sz="3600" dirty="0" smtClean="0">
                          <a:latin typeface="HG丸ｺﾞｼｯｸM-PRO" panose="020F0600000000000000" pitchFamily="50" charset="-128"/>
                          <a:ea typeface="HG丸ｺﾞｼｯｸM-PRO" panose="020F0600000000000000" pitchFamily="50" charset="-128"/>
                        </a:rPr>
                        <a:t>３８．７％</a:t>
                      </a:r>
                      <a:endParaRPr kumimoji="1" lang="ja-JP" altLang="en-US" sz="36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3240077746"/>
                  </a:ext>
                </a:extLst>
              </a:tr>
              <a:tr h="852095">
                <a:tc>
                  <a:txBody>
                    <a:bodyPr/>
                    <a:lstStyle/>
                    <a:p>
                      <a:pPr algn="ctr"/>
                      <a:r>
                        <a:rPr kumimoji="1" lang="ja-JP" altLang="en-US" sz="4000" dirty="0" smtClean="0">
                          <a:latin typeface="HG丸ｺﾞｼｯｸM-PRO" panose="020F0600000000000000" pitchFamily="50" charset="-128"/>
                          <a:ea typeface="HG丸ｺﾞｼｯｸM-PRO" panose="020F0600000000000000" pitchFamily="50" charset="-128"/>
                        </a:rPr>
                        <a:t>乳がん</a:t>
                      </a:r>
                      <a:endParaRPr kumimoji="1" lang="ja-JP" altLang="en-US" sz="4000"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en-US" sz="3600" dirty="0" smtClean="0">
                          <a:latin typeface="HG丸ｺﾞｼｯｸM-PRO" panose="020F0600000000000000" pitchFamily="50" charset="-128"/>
                          <a:ea typeface="HG丸ｺﾞｼｯｸM-PRO" panose="020F0600000000000000" pitchFamily="50" charset="-128"/>
                        </a:rPr>
                        <a:t>４７．４％</a:t>
                      </a:r>
                      <a:endParaRPr kumimoji="1" lang="ja-JP" altLang="en-US" sz="3600"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en-US" sz="3600" dirty="0" smtClean="0">
                          <a:latin typeface="HG丸ｺﾞｼｯｸM-PRO" panose="020F0600000000000000" pitchFamily="50" charset="-128"/>
                          <a:ea typeface="HG丸ｺﾞｼｯｸM-PRO" panose="020F0600000000000000" pitchFamily="50" charset="-128"/>
                        </a:rPr>
                        <a:t>３９．５％</a:t>
                      </a:r>
                      <a:endParaRPr kumimoji="1" lang="ja-JP" altLang="en-US" sz="36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2990568913"/>
                  </a:ext>
                </a:extLst>
              </a:tr>
            </a:tbl>
          </a:graphicData>
        </a:graphic>
      </p:graphicFrame>
      <p:sp>
        <p:nvSpPr>
          <p:cNvPr id="12" name="テキスト ボックス 22"/>
          <p:cNvSpPr txBox="1"/>
          <p:nvPr/>
        </p:nvSpPr>
        <p:spPr>
          <a:xfrm>
            <a:off x="6897217" y="6223372"/>
            <a:ext cx="2736303"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800" dirty="0">
                <a:latin typeface="HG丸ｺﾞｼｯｸM-PRO" panose="020F0600000000000000" pitchFamily="50" charset="-128"/>
                <a:ea typeface="HG丸ｺﾞｼｯｸM-PRO" panose="020F0600000000000000" pitchFamily="50" charset="-128"/>
              </a:rPr>
              <a:t>出典：国民生活基礎調査　</a:t>
            </a:r>
            <a:r>
              <a:rPr lang="ja-JP" altLang="en-US" sz="1500" dirty="0">
                <a:latin typeface="Meiryo UI" panose="020B0604030504040204" pitchFamily="50" charset="-128"/>
                <a:ea typeface="Meiryo UI" panose="020B0604030504040204" pitchFamily="50" charset="-128"/>
              </a:rPr>
              <a:t> </a:t>
            </a:r>
            <a:endParaRPr lang="en-US" altLang="ja-JP" sz="1500"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912946EC-A8EE-FABD-9767-EAFE928A0024}"/>
              </a:ext>
            </a:extLst>
          </p:cNvPr>
          <p:cNvSpPr/>
          <p:nvPr/>
        </p:nvSpPr>
        <p:spPr>
          <a:xfrm>
            <a:off x="1208584" y="234188"/>
            <a:ext cx="8265368" cy="6299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4800" dirty="0" smtClean="0">
                <a:solidFill>
                  <a:srgbClr val="4BACC6"/>
                </a:solidFill>
                <a:latin typeface="HG丸ｺﾞｼｯｸM-PRO" panose="020F0400000000000000" pitchFamily="50" charset="-128"/>
                <a:ea typeface="HG丸ｺﾞｼｯｸM-PRO" panose="020F0400000000000000" pitchFamily="50" charset="-128"/>
              </a:rPr>
              <a:t>がん検診受診率（</a:t>
            </a:r>
            <a:r>
              <a:rPr kumimoji="1" lang="en-US" altLang="ja-JP" sz="4800" dirty="0" smtClean="0">
                <a:solidFill>
                  <a:srgbClr val="4BACC6"/>
                </a:solidFill>
                <a:latin typeface="HG丸ｺﾞｼｯｸM-PRO" panose="020F0400000000000000" pitchFamily="50" charset="-128"/>
                <a:ea typeface="HG丸ｺﾞｼｯｸM-PRO" panose="020F0400000000000000" pitchFamily="50" charset="-128"/>
              </a:rPr>
              <a:t>2022</a:t>
            </a:r>
            <a:r>
              <a:rPr kumimoji="1" lang="ja-JP" altLang="en-US" sz="4800" dirty="0" smtClean="0">
                <a:solidFill>
                  <a:srgbClr val="4BACC6"/>
                </a:solidFill>
                <a:latin typeface="HG丸ｺﾞｼｯｸM-PRO" panose="020F0400000000000000" pitchFamily="50" charset="-128"/>
                <a:ea typeface="HG丸ｺﾞｼｯｸM-PRO" panose="020F0400000000000000" pitchFamily="50" charset="-128"/>
              </a:rPr>
              <a:t>年）</a:t>
            </a:r>
            <a:endParaRPr kumimoji="1" lang="ja-JP" altLang="en-US" sz="4800" dirty="0">
              <a:solidFill>
                <a:srgbClr val="4BACC6"/>
              </a:solidFill>
              <a:latin typeface="HG丸ｺﾞｼｯｸM-PRO" panose="020F0400000000000000" pitchFamily="50" charset="-128"/>
              <a:ea typeface="HG丸ｺﾞｼｯｸM-PRO" panose="020F0400000000000000" pitchFamily="50" charset="-128"/>
            </a:endParaRPr>
          </a:p>
        </p:txBody>
      </p:sp>
    </p:spTree>
    <p:extLst>
      <p:ext uri="{BB962C8B-B14F-4D97-AF65-F5344CB8AC3E}">
        <p14:creationId xmlns:p14="http://schemas.microsoft.com/office/powerpoint/2010/main" val="2092110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906000"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kumimoji="1" lang="ja-JP" altLang="en-US" sz="23900" dirty="0">
              <a:solidFill>
                <a:schemeClr val="lt1">
                  <a:alpha val="50000"/>
                </a:schemeClr>
              </a:solidFill>
              <a:latin typeface="Meiryo UI" panose="020B0604030504040204" pitchFamily="50" charset="-128"/>
              <a:ea typeface="Meiryo UI" panose="020B0604030504040204" pitchFamily="50" charset="-128"/>
            </a:endParaRPr>
          </a:p>
        </p:txBody>
      </p:sp>
      <p:sp>
        <p:nvSpPr>
          <p:cNvPr id="8" name="角丸四角形 7"/>
          <p:cNvSpPr/>
          <p:nvPr/>
        </p:nvSpPr>
        <p:spPr>
          <a:xfrm>
            <a:off x="200472" y="260648"/>
            <a:ext cx="9433048" cy="6336704"/>
          </a:xfrm>
          <a:prstGeom prst="roundRect">
            <a:avLst>
              <a:gd name="adj" fmla="val 44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16496" y="476672"/>
            <a:ext cx="5262979" cy="646331"/>
          </a:xfrm>
          <a:prstGeom prst="rect">
            <a:avLst/>
          </a:prstGeom>
          <a:noFill/>
          <a:ln w="28575">
            <a:solidFill>
              <a:srgbClr val="4BACC6"/>
            </a:solidFill>
          </a:ln>
        </p:spPr>
        <p:txBody>
          <a:bodyPr wrap="none" rtlCol="0">
            <a:spAutoFit/>
          </a:bodyPr>
          <a:lstStyle/>
          <a:p>
            <a:r>
              <a:rPr lang="ja-JP" altLang="en-US" sz="3600" dirty="0" smtClean="0">
                <a:solidFill>
                  <a:srgbClr val="4BACC6"/>
                </a:solidFill>
                <a:latin typeface="HG丸ｺﾞｼｯｸM-PRO" panose="020F0600000000000000" pitchFamily="50" charset="-128"/>
                <a:ea typeface="HG丸ｺﾞｼｯｸM-PRO" panose="020F0600000000000000" pitchFamily="50" charset="-128"/>
              </a:rPr>
              <a:t>グループワークのテーマ</a:t>
            </a:r>
            <a:endParaRPr kumimoji="1" lang="ja-JP" altLang="en-US" sz="3600" dirty="0">
              <a:solidFill>
                <a:srgbClr val="4BACC6"/>
              </a:solidFill>
              <a:latin typeface="HG丸ｺﾞｼｯｸM-PRO" panose="020F0600000000000000" pitchFamily="50" charset="-128"/>
              <a:ea typeface="HG丸ｺﾞｼｯｸM-PRO" panose="020F0600000000000000" pitchFamily="50" charset="-128"/>
            </a:endParaRPr>
          </a:p>
        </p:txBody>
      </p:sp>
      <p:sp>
        <p:nvSpPr>
          <p:cNvPr id="9" name="正方形/長方形 8">
            <a:extLst>
              <a:ext uri="{FF2B5EF4-FFF2-40B4-BE49-F238E27FC236}">
                <a16:creationId xmlns:a16="http://schemas.microsoft.com/office/drawing/2014/main" id="{912946EC-A8EE-FABD-9767-EAFE928A0024}"/>
              </a:ext>
            </a:extLst>
          </p:cNvPr>
          <p:cNvSpPr/>
          <p:nvPr/>
        </p:nvSpPr>
        <p:spPr>
          <a:xfrm>
            <a:off x="344488" y="2059196"/>
            <a:ext cx="8916245" cy="280996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30000"/>
              </a:lnSpc>
            </a:pPr>
            <a:endParaRPr lang="ja-JP" altLang="en-US" sz="3200" dirty="0">
              <a:solidFill>
                <a:schemeClr val="tx1">
                  <a:lumMod val="75000"/>
                  <a:lumOff val="25000"/>
                </a:schemeClr>
              </a:solidFill>
              <a:latin typeface="HG丸ｺﾞｼｯｸM-PRO" panose="020F0400000000000000" pitchFamily="50" charset="-128"/>
              <a:ea typeface="HG丸ｺﾞｼｯｸM-PRO" panose="020F0400000000000000" pitchFamily="50" charset="-128"/>
            </a:endParaRPr>
          </a:p>
        </p:txBody>
      </p:sp>
      <p:sp>
        <p:nvSpPr>
          <p:cNvPr id="10" name="正方形/長方形 9">
            <a:extLst>
              <a:ext uri="{FF2B5EF4-FFF2-40B4-BE49-F238E27FC236}">
                <a16:creationId xmlns:a16="http://schemas.microsoft.com/office/drawing/2014/main" id="{6F6CE0E2-599C-AD31-4E99-4E5128F29F75}"/>
              </a:ext>
            </a:extLst>
          </p:cNvPr>
          <p:cNvSpPr/>
          <p:nvPr/>
        </p:nvSpPr>
        <p:spPr>
          <a:xfrm>
            <a:off x="416563" y="1798548"/>
            <a:ext cx="8784975" cy="25289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30000"/>
              </a:lnSpc>
            </a:pPr>
            <a:r>
              <a:rPr lang="ja-JP" altLang="en-US" sz="28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　</a:t>
            </a:r>
            <a:endParaRPr lang="en-US" altLang="ja-JP" sz="2400" dirty="0">
              <a:solidFill>
                <a:schemeClr val="tx1">
                  <a:lumMod val="75000"/>
                  <a:lumOff val="25000"/>
                </a:schemeClr>
              </a:solidFill>
              <a:latin typeface="HG丸ｺﾞｼｯｸM-PRO" panose="020F0400000000000000" pitchFamily="50" charset="-128"/>
              <a:ea typeface="HG丸ｺﾞｼｯｸM-PRO" panose="020F0400000000000000" pitchFamily="50" charset="-128"/>
            </a:endParaRPr>
          </a:p>
        </p:txBody>
      </p:sp>
      <p:sp>
        <p:nvSpPr>
          <p:cNvPr id="14" name="正方形/長方形 13">
            <a:extLst>
              <a:ext uri="{FF2B5EF4-FFF2-40B4-BE49-F238E27FC236}">
                <a16:creationId xmlns:a16="http://schemas.microsoft.com/office/drawing/2014/main" id="{912946EC-A8EE-FABD-9767-EAFE928A0024}"/>
              </a:ext>
            </a:extLst>
          </p:cNvPr>
          <p:cNvSpPr/>
          <p:nvPr/>
        </p:nvSpPr>
        <p:spPr>
          <a:xfrm>
            <a:off x="247902" y="1714897"/>
            <a:ext cx="9669524" cy="3740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ts val="8800"/>
              </a:lnSpc>
            </a:pPr>
            <a:r>
              <a:rPr lang="ja-JP" altLang="en-US" sz="4800" dirty="0" smtClean="0">
                <a:solidFill>
                  <a:srgbClr val="4BACC6"/>
                </a:solidFill>
                <a:latin typeface="HG丸ｺﾞｼｯｸM-PRO" panose="020F0400000000000000" pitchFamily="50" charset="-128"/>
                <a:ea typeface="HG丸ｺﾞｼｯｸM-PRO" panose="020F0400000000000000" pitchFamily="50" charset="-128"/>
              </a:rPr>
              <a:t>自分や大切な人が「がん」にならないために、自分たちができることを考えましょう。</a:t>
            </a:r>
            <a:endParaRPr lang="en-US" altLang="ja-JP" sz="4800" dirty="0" smtClean="0">
              <a:solidFill>
                <a:srgbClr val="4BACC6"/>
              </a:solidFill>
              <a:latin typeface="HG丸ｺﾞｼｯｸM-PRO" panose="020F0400000000000000" pitchFamily="50" charset="-128"/>
              <a:ea typeface="HG丸ｺﾞｼｯｸM-PRO" panose="020F0400000000000000" pitchFamily="50" charset="-128"/>
            </a:endParaRPr>
          </a:p>
        </p:txBody>
      </p:sp>
    </p:spTree>
    <p:extLst>
      <p:ext uri="{BB962C8B-B14F-4D97-AF65-F5344CB8AC3E}">
        <p14:creationId xmlns:p14="http://schemas.microsoft.com/office/powerpoint/2010/main" val="31422556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906000"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kumimoji="1" lang="ja-JP" altLang="en-US" sz="23900" dirty="0">
              <a:solidFill>
                <a:schemeClr val="lt1">
                  <a:alpha val="50000"/>
                </a:schemeClr>
              </a:solidFill>
              <a:latin typeface="Meiryo UI" panose="020B0604030504040204" pitchFamily="50" charset="-128"/>
              <a:ea typeface="Meiryo UI" panose="020B0604030504040204" pitchFamily="50" charset="-128"/>
            </a:endParaRPr>
          </a:p>
        </p:txBody>
      </p:sp>
      <p:sp>
        <p:nvSpPr>
          <p:cNvPr id="8" name="角丸四角形 7"/>
          <p:cNvSpPr/>
          <p:nvPr/>
        </p:nvSpPr>
        <p:spPr>
          <a:xfrm>
            <a:off x="236476" y="260648"/>
            <a:ext cx="9433048" cy="6336704"/>
          </a:xfrm>
          <a:prstGeom prst="roundRect">
            <a:avLst>
              <a:gd name="adj" fmla="val 44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88504" y="487887"/>
            <a:ext cx="2492990" cy="646331"/>
          </a:xfrm>
          <a:prstGeom prst="rect">
            <a:avLst/>
          </a:prstGeom>
          <a:noFill/>
          <a:ln w="28575">
            <a:solidFill>
              <a:srgbClr val="4BACC6"/>
            </a:solidFill>
          </a:ln>
        </p:spPr>
        <p:txBody>
          <a:bodyPr wrap="none" rtlCol="0">
            <a:spAutoFit/>
          </a:bodyPr>
          <a:lstStyle/>
          <a:p>
            <a:r>
              <a:rPr lang="ja-JP" altLang="en-US" sz="3600" dirty="0" smtClean="0">
                <a:solidFill>
                  <a:srgbClr val="4BACC6"/>
                </a:solidFill>
                <a:latin typeface="HG丸ｺﾞｼｯｸM-PRO" panose="020F0600000000000000" pitchFamily="50" charset="-128"/>
                <a:ea typeface="HG丸ｺﾞｼｯｸM-PRO" panose="020F0600000000000000" pitchFamily="50" charset="-128"/>
              </a:rPr>
              <a:t>ま　と　め</a:t>
            </a:r>
            <a:endParaRPr kumimoji="1" lang="ja-JP" altLang="en-US" sz="3600" dirty="0">
              <a:solidFill>
                <a:srgbClr val="4BACC6"/>
              </a:solidFill>
              <a:latin typeface="HG丸ｺﾞｼｯｸM-PRO" panose="020F0600000000000000" pitchFamily="50" charset="-128"/>
              <a:ea typeface="HG丸ｺﾞｼｯｸM-PRO" panose="020F0600000000000000" pitchFamily="50" charset="-128"/>
            </a:endParaRPr>
          </a:p>
        </p:txBody>
      </p:sp>
      <p:sp>
        <p:nvSpPr>
          <p:cNvPr id="9" name="正方形/長方形 8">
            <a:extLst>
              <a:ext uri="{FF2B5EF4-FFF2-40B4-BE49-F238E27FC236}">
                <a16:creationId xmlns:a16="http://schemas.microsoft.com/office/drawing/2014/main" id="{912946EC-A8EE-FABD-9767-EAFE928A0024}"/>
              </a:ext>
            </a:extLst>
          </p:cNvPr>
          <p:cNvSpPr/>
          <p:nvPr/>
        </p:nvSpPr>
        <p:spPr>
          <a:xfrm>
            <a:off x="238369" y="1340768"/>
            <a:ext cx="9669524" cy="43293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ts val="8800"/>
              </a:lnSpc>
            </a:pPr>
            <a:r>
              <a:rPr lang="ja-JP" altLang="en-US" sz="4000" dirty="0" smtClean="0">
                <a:solidFill>
                  <a:schemeClr val="tx1"/>
                </a:solidFill>
                <a:latin typeface="HG丸ｺﾞｼｯｸM-PRO" panose="020F0600000000000000" pitchFamily="50" charset="-128"/>
                <a:ea typeface="HG丸ｺﾞｼｯｸM-PRO" panose="020F0600000000000000" pitchFamily="50" charset="-128"/>
              </a:rPr>
              <a:t>・生活習慣の改善と感染の検査による</a:t>
            </a:r>
            <a:endParaRPr lang="en-US" altLang="ja-JP" sz="40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8800"/>
              </a:lnSpc>
            </a:pPr>
            <a:r>
              <a:rPr lang="en-US" altLang="ja-JP" sz="5400" dirty="0" smtClean="0">
                <a:solidFill>
                  <a:srgbClr val="4BACC6"/>
                </a:solidFill>
                <a:latin typeface="HG丸ｺﾞｼｯｸM-PRO" panose="020F0600000000000000" pitchFamily="50" charset="-128"/>
                <a:ea typeface="HG丸ｺﾞｼｯｸM-PRO" panose="020F0600000000000000" pitchFamily="50" charset="-128"/>
              </a:rPr>
              <a:t>『</a:t>
            </a:r>
            <a:r>
              <a:rPr lang="ja-JP" altLang="en-US" sz="5400" dirty="0">
                <a:solidFill>
                  <a:srgbClr val="4BACC6"/>
                </a:solidFill>
                <a:latin typeface="HG丸ｺﾞｼｯｸM-PRO" panose="020F0600000000000000" pitchFamily="50" charset="-128"/>
                <a:ea typeface="HG丸ｺﾞｼｯｸM-PRO" panose="020F0600000000000000" pitchFamily="50" charset="-128"/>
              </a:rPr>
              <a:t>予防</a:t>
            </a:r>
            <a:r>
              <a:rPr lang="en-US" altLang="ja-JP" sz="5400" dirty="0" smtClean="0">
                <a:solidFill>
                  <a:srgbClr val="4BACC6"/>
                </a:solidFill>
                <a:latin typeface="HG丸ｺﾞｼｯｸM-PRO" panose="020F0600000000000000" pitchFamily="50" charset="-128"/>
                <a:ea typeface="HG丸ｺﾞｼｯｸM-PRO" panose="020F0600000000000000" pitchFamily="50" charset="-128"/>
              </a:rPr>
              <a:t>』</a:t>
            </a:r>
            <a:r>
              <a:rPr lang="ja-JP" altLang="en-US" sz="4000" dirty="0" smtClean="0">
                <a:solidFill>
                  <a:schemeClr val="tx1"/>
                </a:solidFill>
                <a:latin typeface="HG丸ｺﾞｼｯｸM-PRO" panose="020F0600000000000000" pitchFamily="50" charset="-128"/>
                <a:ea typeface="HG丸ｺﾞｼｯｸM-PRO" panose="020F0600000000000000" pitchFamily="50" charset="-128"/>
              </a:rPr>
              <a:t>が重要。</a:t>
            </a:r>
            <a:endParaRPr lang="en-US" altLang="ja-JP" sz="40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8800"/>
              </a:lnSpc>
            </a:pPr>
            <a:r>
              <a:rPr lang="ja-JP" altLang="en-US" sz="4000" dirty="0" smtClean="0">
                <a:solidFill>
                  <a:schemeClr val="tx1"/>
                </a:solidFill>
                <a:latin typeface="HG丸ｺﾞｼｯｸM-PRO" panose="020F0600000000000000" pitchFamily="50" charset="-128"/>
                <a:ea typeface="HG丸ｺﾞｼｯｸM-PRO" panose="020F0600000000000000" pitchFamily="50" charset="-128"/>
              </a:rPr>
              <a:t>・がん検診による</a:t>
            </a:r>
            <a:endParaRPr lang="en-US" altLang="ja-JP" sz="4000" dirty="0" smtClean="0">
              <a:solidFill>
                <a:schemeClr val="tx1"/>
              </a:solidFill>
              <a:latin typeface="HG丸ｺﾞｼｯｸM-PRO" panose="020F0600000000000000" pitchFamily="50" charset="-128"/>
              <a:ea typeface="HG丸ｺﾞｼｯｸM-PRO" panose="020F0600000000000000" pitchFamily="50" charset="-128"/>
            </a:endParaRPr>
          </a:p>
          <a:p>
            <a:pPr>
              <a:lnSpc>
                <a:spcPts val="8800"/>
              </a:lnSpc>
            </a:pPr>
            <a:r>
              <a:rPr lang="en-US" altLang="ja-JP" sz="5400" dirty="0" smtClean="0">
                <a:solidFill>
                  <a:srgbClr val="4BACC6"/>
                </a:solidFill>
                <a:latin typeface="HG丸ｺﾞｼｯｸM-PRO" panose="020F0600000000000000" pitchFamily="50" charset="-128"/>
                <a:ea typeface="HG丸ｺﾞｼｯｸM-PRO" panose="020F0600000000000000" pitchFamily="50" charset="-128"/>
              </a:rPr>
              <a:t>『</a:t>
            </a:r>
            <a:r>
              <a:rPr lang="ja-JP" altLang="en-US" sz="5400" dirty="0" smtClean="0">
                <a:solidFill>
                  <a:srgbClr val="4BACC6"/>
                </a:solidFill>
                <a:latin typeface="HG丸ｺﾞｼｯｸM-PRO" panose="020F0600000000000000" pitchFamily="50" charset="-128"/>
                <a:ea typeface="HG丸ｺﾞｼｯｸM-PRO" panose="020F0600000000000000" pitchFamily="50" charset="-128"/>
              </a:rPr>
              <a:t>早期発見・早期治療</a:t>
            </a:r>
            <a:r>
              <a:rPr lang="en-US" altLang="ja-JP" sz="5400" dirty="0" smtClean="0">
                <a:solidFill>
                  <a:srgbClr val="4BACC6"/>
                </a:solidFill>
                <a:latin typeface="HG丸ｺﾞｼｯｸM-PRO" panose="020F0600000000000000" pitchFamily="50" charset="-128"/>
                <a:ea typeface="HG丸ｺﾞｼｯｸM-PRO" panose="020F0600000000000000" pitchFamily="50" charset="-128"/>
              </a:rPr>
              <a:t>』</a:t>
            </a:r>
            <a:r>
              <a:rPr lang="ja-JP" altLang="en-US" sz="4000" dirty="0" smtClean="0">
                <a:solidFill>
                  <a:schemeClr val="tx1"/>
                </a:solidFill>
                <a:latin typeface="HG丸ｺﾞｼｯｸM-PRO" panose="020F0600000000000000" pitchFamily="50" charset="-128"/>
                <a:ea typeface="HG丸ｺﾞｼｯｸM-PRO" panose="020F0600000000000000" pitchFamily="50" charset="-128"/>
              </a:rPr>
              <a:t>が重要。</a:t>
            </a:r>
            <a:endParaRPr kumimoji="1" lang="ja-JP" altLang="en-US" sz="40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85576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906000"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kumimoji="1" lang="ja-JP" altLang="en-US" sz="23900" dirty="0">
              <a:solidFill>
                <a:schemeClr val="lt1">
                  <a:alpha val="50000"/>
                </a:schemeClr>
              </a:solidFill>
              <a:latin typeface="Meiryo UI" panose="020B0604030504040204" pitchFamily="50" charset="-128"/>
              <a:ea typeface="Meiryo UI" panose="020B0604030504040204" pitchFamily="50" charset="-128"/>
            </a:endParaRPr>
          </a:p>
        </p:txBody>
      </p:sp>
      <p:sp>
        <p:nvSpPr>
          <p:cNvPr id="8" name="角丸四角形 7"/>
          <p:cNvSpPr/>
          <p:nvPr/>
        </p:nvSpPr>
        <p:spPr>
          <a:xfrm>
            <a:off x="166665" y="225882"/>
            <a:ext cx="9433048" cy="6362465"/>
          </a:xfrm>
          <a:prstGeom prst="roundRect">
            <a:avLst>
              <a:gd name="adj" fmla="val 44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kumimoji="1" lang="ja-JP" altLang="en-US" dirty="0"/>
          </a:p>
        </p:txBody>
      </p:sp>
      <p:sp>
        <p:nvSpPr>
          <p:cNvPr id="14" name="正方形/長方形 13">
            <a:extLst>
              <a:ext uri="{FF2B5EF4-FFF2-40B4-BE49-F238E27FC236}">
                <a16:creationId xmlns:a16="http://schemas.microsoft.com/office/drawing/2014/main" id="{F463BB32-251C-2E60-824B-7C3975D01A85}"/>
              </a:ext>
            </a:extLst>
          </p:cNvPr>
          <p:cNvSpPr/>
          <p:nvPr/>
        </p:nvSpPr>
        <p:spPr>
          <a:xfrm>
            <a:off x="200472" y="260648"/>
            <a:ext cx="9433048" cy="63277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200000"/>
              </a:lnSpc>
            </a:pPr>
            <a:r>
              <a:rPr lang="ja-JP" altLang="en-US" sz="4800" dirty="0" smtClean="0">
                <a:solidFill>
                  <a:srgbClr val="4BACC6"/>
                </a:solidFill>
                <a:latin typeface="HG丸ｺﾞｼｯｸM-PRO" panose="020F0400000000000000" pitchFamily="50" charset="-128"/>
                <a:ea typeface="HG丸ｺﾞｼｯｸM-PRO" panose="020F0400000000000000" pitchFamily="50" charset="-128"/>
              </a:rPr>
              <a:t>「がん」について正しく学び、</a:t>
            </a:r>
            <a:endParaRPr lang="en-US" altLang="ja-JP" sz="4800" dirty="0" smtClean="0">
              <a:solidFill>
                <a:srgbClr val="4BACC6"/>
              </a:solidFill>
              <a:latin typeface="HG丸ｺﾞｼｯｸM-PRO" panose="020F0400000000000000" pitchFamily="50" charset="-128"/>
              <a:ea typeface="HG丸ｺﾞｼｯｸM-PRO" panose="020F0400000000000000" pitchFamily="50" charset="-128"/>
            </a:endParaRPr>
          </a:p>
          <a:p>
            <a:pPr algn="ctr">
              <a:lnSpc>
                <a:spcPct val="200000"/>
              </a:lnSpc>
            </a:pPr>
            <a:r>
              <a:rPr lang="ja-JP" altLang="en-US" sz="4800" dirty="0" smtClean="0">
                <a:solidFill>
                  <a:srgbClr val="4BACC6"/>
                </a:solidFill>
                <a:latin typeface="HG丸ｺﾞｼｯｸM-PRO" panose="020F0400000000000000" pitchFamily="50" charset="-128"/>
                <a:ea typeface="HG丸ｺﾞｼｯｸM-PRO" panose="020F0400000000000000" pitchFamily="50" charset="-128"/>
              </a:rPr>
              <a:t>自分や大切な人のために</a:t>
            </a:r>
            <a:endParaRPr lang="en-US" altLang="ja-JP" sz="4800" dirty="0" smtClean="0">
              <a:solidFill>
                <a:srgbClr val="4BACC6"/>
              </a:solidFill>
              <a:latin typeface="HG丸ｺﾞｼｯｸM-PRO" panose="020F0400000000000000" pitchFamily="50" charset="-128"/>
              <a:ea typeface="HG丸ｺﾞｼｯｸM-PRO" panose="020F0400000000000000" pitchFamily="50" charset="-128"/>
            </a:endParaRPr>
          </a:p>
          <a:p>
            <a:pPr algn="ctr">
              <a:lnSpc>
                <a:spcPct val="200000"/>
              </a:lnSpc>
            </a:pPr>
            <a:r>
              <a:rPr lang="ja-JP" altLang="en-US" sz="4800" dirty="0" smtClean="0">
                <a:solidFill>
                  <a:srgbClr val="4BACC6"/>
                </a:solidFill>
                <a:latin typeface="HG丸ｺﾞｼｯｸM-PRO" panose="020F0400000000000000" pitchFamily="50" charset="-128"/>
                <a:ea typeface="HG丸ｺﾞｼｯｸM-PRO" panose="020F0400000000000000" pitchFamily="50" charset="-128"/>
              </a:rPr>
              <a:t>できることを考えよう。</a:t>
            </a:r>
            <a:endParaRPr lang="en-US" altLang="ja-JP" sz="4400" dirty="0">
              <a:solidFill>
                <a:srgbClr val="4BACC6"/>
              </a:solidFill>
              <a:latin typeface="HG丸ｺﾞｼｯｸM-PRO" panose="020F0400000000000000" pitchFamily="50" charset="-128"/>
              <a:ea typeface="HG丸ｺﾞｼｯｸM-PRO" panose="020F0400000000000000" pitchFamily="50" charset="-128"/>
            </a:endParaRPr>
          </a:p>
        </p:txBody>
      </p:sp>
      <p:sp>
        <p:nvSpPr>
          <p:cNvPr id="2" name="テキスト ボックス 1"/>
          <p:cNvSpPr txBox="1"/>
          <p:nvPr/>
        </p:nvSpPr>
        <p:spPr>
          <a:xfrm>
            <a:off x="488504" y="764704"/>
            <a:ext cx="2492990" cy="646331"/>
          </a:xfrm>
          <a:prstGeom prst="rect">
            <a:avLst/>
          </a:prstGeom>
          <a:noFill/>
          <a:ln w="28575">
            <a:solidFill>
              <a:srgbClr val="4BACC6"/>
            </a:solidFill>
          </a:ln>
        </p:spPr>
        <p:txBody>
          <a:bodyPr wrap="none" rtlCol="0">
            <a:spAutoFit/>
          </a:bodyPr>
          <a:lstStyle/>
          <a:p>
            <a:r>
              <a:rPr lang="ja-JP" altLang="en-US" sz="3600" dirty="0" smtClean="0">
                <a:solidFill>
                  <a:srgbClr val="4BACC6"/>
                </a:solidFill>
                <a:latin typeface="HG丸ｺﾞｼｯｸM-PRO" panose="020F0600000000000000" pitchFamily="50" charset="-128"/>
                <a:ea typeface="HG丸ｺﾞｼｯｸM-PRO" panose="020F0600000000000000" pitchFamily="50" charset="-128"/>
              </a:rPr>
              <a:t>め　あ　て</a:t>
            </a:r>
            <a:endParaRPr kumimoji="1" lang="ja-JP" altLang="en-US" sz="3600" dirty="0">
              <a:solidFill>
                <a:srgbClr val="4BACC6"/>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11648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6" name="正方形/長方形 5"/>
          <p:cNvSpPr/>
          <p:nvPr/>
        </p:nvSpPr>
        <p:spPr>
          <a:xfrm>
            <a:off x="-195572" y="1556792"/>
            <a:ext cx="10297143" cy="3429000"/>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ctr" anchorCtr="0"/>
          <a:lstStyle/>
          <a:p>
            <a:r>
              <a:rPr lang="ja-JP" altLang="en-US" sz="7200" b="1" dirty="0">
                <a:solidFill>
                  <a:schemeClr val="bg1"/>
                </a:solidFill>
                <a:latin typeface="HG丸ｺﾞｼｯｸM-PRO" panose="020F0600000000000000" pitchFamily="50" charset="-128"/>
                <a:ea typeface="HG丸ｺﾞｼｯｸM-PRO" panose="020F0600000000000000" pitchFamily="50" charset="-128"/>
              </a:rPr>
              <a:t>　</a:t>
            </a:r>
            <a:r>
              <a:rPr lang="ja-JP" altLang="en-US" sz="8000" b="1" dirty="0">
                <a:solidFill>
                  <a:schemeClr val="bg1"/>
                </a:solidFill>
                <a:latin typeface="HG丸ｺﾞｼｯｸM-PRO" panose="020F0600000000000000" pitchFamily="50" charset="-128"/>
                <a:ea typeface="HG丸ｺﾞｼｯｸM-PRO" panose="020F0600000000000000" pitchFamily="50" charset="-128"/>
              </a:rPr>
              <a:t>クイズで知ろう</a:t>
            </a:r>
            <a:endParaRPr lang="en-US" altLang="ja-JP" sz="8000" b="1"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7200" b="1" dirty="0">
                <a:solidFill>
                  <a:schemeClr val="bg1"/>
                </a:solidFill>
                <a:latin typeface="HG丸ｺﾞｼｯｸM-PRO" panose="020F0600000000000000" pitchFamily="50" charset="-128"/>
                <a:ea typeface="HG丸ｺﾞｼｯｸM-PRO" panose="020F0600000000000000" pitchFamily="50" charset="-128"/>
              </a:rPr>
              <a:t>　　</a:t>
            </a:r>
            <a:r>
              <a:rPr lang="ja-JP" altLang="en-US" sz="8000" b="1" dirty="0">
                <a:solidFill>
                  <a:schemeClr val="bg1"/>
                </a:solidFill>
                <a:latin typeface="HG丸ｺﾞｼｯｸM-PRO" panose="020F0600000000000000" pitchFamily="50" charset="-128"/>
                <a:ea typeface="HG丸ｺﾞｼｯｸM-PRO" panose="020F0600000000000000" pitchFamily="50" charset="-128"/>
              </a:rPr>
              <a:t>「がん」のこと</a:t>
            </a:r>
            <a:endParaRPr lang="en-US" altLang="ja-JP" sz="8000" b="1"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489489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9" name="角丸四角形 8"/>
          <p:cNvSpPr/>
          <p:nvPr/>
        </p:nvSpPr>
        <p:spPr>
          <a:xfrm>
            <a:off x="200472" y="251644"/>
            <a:ext cx="9505056" cy="6336704"/>
          </a:xfrm>
          <a:prstGeom prst="roundRect">
            <a:avLst>
              <a:gd name="adj" fmla="val 44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F463BB32-251C-2E60-824B-7C3975D01A85}"/>
              </a:ext>
            </a:extLst>
          </p:cNvPr>
          <p:cNvSpPr/>
          <p:nvPr/>
        </p:nvSpPr>
        <p:spPr>
          <a:xfrm>
            <a:off x="344488" y="260648"/>
            <a:ext cx="9289032" cy="597666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200000"/>
              </a:lnSpc>
            </a:pPr>
            <a:r>
              <a:rPr lang="ja-JP" altLang="en-US" sz="4000" dirty="0">
                <a:solidFill>
                  <a:schemeClr val="accent5"/>
                </a:solidFill>
                <a:latin typeface="HG丸ｺﾞｼｯｸM-PRO" panose="020F0400000000000000" pitchFamily="50" charset="-128"/>
                <a:ea typeface="HG丸ｺﾞｼｯｸM-PRO" panose="020F0400000000000000" pitchFamily="50" charset="-128"/>
              </a:rPr>
              <a:t>全部で４問。</a:t>
            </a:r>
            <a:endParaRPr lang="en-US" altLang="ja-JP" sz="4000" dirty="0">
              <a:solidFill>
                <a:schemeClr val="accent5"/>
              </a:solidFill>
              <a:latin typeface="HG丸ｺﾞｼｯｸM-PRO" panose="020F0400000000000000" pitchFamily="50" charset="-128"/>
              <a:ea typeface="HG丸ｺﾞｼｯｸM-PRO" panose="020F0400000000000000" pitchFamily="50" charset="-128"/>
            </a:endParaRPr>
          </a:p>
          <a:p>
            <a:pPr algn="ctr">
              <a:lnSpc>
                <a:spcPct val="200000"/>
              </a:lnSpc>
            </a:pPr>
            <a:r>
              <a:rPr kumimoji="1" lang="ja-JP" altLang="en-US" sz="4000" dirty="0">
                <a:solidFill>
                  <a:schemeClr val="accent5"/>
                </a:solidFill>
                <a:latin typeface="HG丸ｺﾞｼｯｸM-PRO" panose="020F0400000000000000" pitchFamily="50" charset="-128"/>
                <a:ea typeface="HG丸ｺﾞｼｯｸM-PRO" panose="020F0400000000000000" pitchFamily="50" charset="-128"/>
              </a:rPr>
              <a:t>　　　　クイズです。</a:t>
            </a:r>
            <a:endParaRPr lang="en-US" altLang="ja-JP" sz="4000" dirty="0">
              <a:solidFill>
                <a:schemeClr val="accent5"/>
              </a:solidFill>
              <a:latin typeface="HG丸ｺﾞｼｯｸM-PRO" panose="020F0400000000000000" pitchFamily="50" charset="-128"/>
              <a:ea typeface="HG丸ｺﾞｼｯｸM-PRO" panose="020F0400000000000000" pitchFamily="50" charset="-128"/>
            </a:endParaRPr>
          </a:p>
          <a:p>
            <a:pPr algn="ctr">
              <a:lnSpc>
                <a:spcPct val="200000"/>
              </a:lnSpc>
            </a:pPr>
            <a:r>
              <a:rPr lang="ja-JP" altLang="en-US" sz="4000" dirty="0">
                <a:solidFill>
                  <a:schemeClr val="accent5"/>
                </a:solidFill>
                <a:latin typeface="HG丸ｺﾞｼｯｸM-PRO" panose="020F0400000000000000" pitchFamily="50" charset="-128"/>
                <a:ea typeface="HG丸ｺﾞｼｯｸM-PRO" panose="020F0400000000000000" pitchFamily="50" charset="-128"/>
              </a:rPr>
              <a:t>どちらが正解か考えましょう。</a:t>
            </a:r>
            <a:endParaRPr kumimoji="1" lang="ja-JP" altLang="en-US" sz="3200" dirty="0">
              <a:solidFill>
                <a:schemeClr val="accent5"/>
              </a:solidFill>
              <a:latin typeface="HG丸ｺﾞｼｯｸM-PRO" panose="020F0400000000000000" pitchFamily="50" charset="-128"/>
              <a:ea typeface="HG丸ｺﾞｼｯｸM-PRO" panose="020F0400000000000000" pitchFamily="50" charset="-128"/>
            </a:endParaRPr>
          </a:p>
        </p:txBody>
      </p:sp>
      <p:grpSp>
        <p:nvGrpSpPr>
          <p:cNvPr id="2" name="グループ化 1"/>
          <p:cNvGrpSpPr/>
          <p:nvPr/>
        </p:nvGrpSpPr>
        <p:grpSpPr>
          <a:xfrm>
            <a:off x="2792760" y="2900296"/>
            <a:ext cx="1728192" cy="1032760"/>
            <a:chOff x="1640632" y="2253704"/>
            <a:chExt cx="1258043" cy="751801"/>
          </a:xfrm>
        </p:grpSpPr>
        <p:sp>
          <p:nvSpPr>
            <p:cNvPr id="5" name="円: 塗りつぶしなし 9">
              <a:extLst>
                <a:ext uri="{FF2B5EF4-FFF2-40B4-BE49-F238E27FC236}">
                  <a16:creationId xmlns:a16="http://schemas.microsoft.com/office/drawing/2014/main" id="{66E6FA63-19F4-1416-D88F-D1C6D609CEA3}"/>
                </a:ext>
              </a:extLst>
            </p:cNvPr>
            <p:cNvSpPr/>
            <p:nvPr/>
          </p:nvSpPr>
          <p:spPr>
            <a:xfrm>
              <a:off x="1640632" y="2347978"/>
              <a:ext cx="530296" cy="533617"/>
            </a:xfrm>
            <a:prstGeom prst="donut">
              <a:avLst>
                <a:gd name="adj" fmla="val 15896"/>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800" dirty="0">
                <a:solidFill>
                  <a:srgbClr val="FF0066"/>
                </a:solidFill>
                <a:latin typeface="游ゴシック" panose="020B0400000000000000" pitchFamily="50" charset="-128"/>
                <a:ea typeface="游ゴシック" panose="020B0400000000000000" pitchFamily="50" charset="-128"/>
              </a:endParaRPr>
            </a:p>
          </p:txBody>
        </p:sp>
        <p:sp>
          <p:nvSpPr>
            <p:cNvPr id="6" name="乗算記号 11">
              <a:extLst>
                <a:ext uri="{FF2B5EF4-FFF2-40B4-BE49-F238E27FC236}">
                  <a16:creationId xmlns:a16="http://schemas.microsoft.com/office/drawing/2014/main" id="{9FBFE7BD-8652-E6FB-F426-28E6755F7DB4}"/>
                </a:ext>
              </a:extLst>
            </p:cNvPr>
            <p:cNvSpPr/>
            <p:nvPr/>
          </p:nvSpPr>
          <p:spPr>
            <a:xfrm>
              <a:off x="2094258" y="2253704"/>
              <a:ext cx="804417" cy="751801"/>
            </a:xfrm>
            <a:prstGeom prst="mathMultiply">
              <a:avLst>
                <a:gd name="adj1" fmla="val 9007"/>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8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grpSp>
    </p:spTree>
    <p:extLst>
      <p:ext uri="{BB962C8B-B14F-4D97-AF65-F5344CB8AC3E}">
        <p14:creationId xmlns:p14="http://schemas.microsoft.com/office/powerpoint/2010/main" val="131374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10" name="角丸四角形 9"/>
          <p:cNvSpPr/>
          <p:nvPr/>
        </p:nvSpPr>
        <p:spPr>
          <a:xfrm>
            <a:off x="200472" y="251644"/>
            <a:ext cx="9505056" cy="6336704"/>
          </a:xfrm>
          <a:prstGeom prst="roundRect">
            <a:avLst>
              <a:gd name="adj" fmla="val 44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6F6CE0E2-599C-AD31-4E99-4E5128F29F75}"/>
              </a:ext>
            </a:extLst>
          </p:cNvPr>
          <p:cNvSpPr/>
          <p:nvPr/>
        </p:nvSpPr>
        <p:spPr>
          <a:xfrm>
            <a:off x="560511" y="1196752"/>
            <a:ext cx="8856985" cy="213584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30000"/>
              </a:lnSpc>
            </a:pPr>
            <a:r>
              <a:rPr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日本人が一生のうちに「がん」になる</a:t>
            </a:r>
            <a:endParaRPr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endParaRPr>
          </a:p>
          <a:p>
            <a:pPr>
              <a:lnSpc>
                <a:spcPct val="130000"/>
              </a:lnSpc>
            </a:pPr>
            <a:r>
              <a:rPr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確率は、</a:t>
            </a:r>
            <a:r>
              <a:rPr lang="ja-JP" altLang="en-US" sz="4000" b="1" dirty="0">
                <a:solidFill>
                  <a:schemeClr val="accent5"/>
                </a:solidFill>
                <a:latin typeface="HG丸ｺﾞｼｯｸM-PRO" panose="020F0400000000000000" pitchFamily="50" charset="-128"/>
                <a:ea typeface="HG丸ｺﾞｼｯｸM-PRO" panose="020F0400000000000000" pitchFamily="50" charset="-128"/>
              </a:rPr>
              <a:t>４人に１人</a:t>
            </a:r>
            <a:r>
              <a:rPr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である。</a:t>
            </a:r>
            <a:endParaRPr kumimoji="1"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endParaRPr>
          </a:p>
        </p:txBody>
      </p:sp>
      <p:sp>
        <p:nvSpPr>
          <p:cNvPr id="7" name="円: 塗りつぶしなし 9">
            <a:extLst>
              <a:ext uri="{FF2B5EF4-FFF2-40B4-BE49-F238E27FC236}">
                <a16:creationId xmlns:a16="http://schemas.microsoft.com/office/drawing/2014/main" id="{66E6FA63-19F4-1416-D88F-D1C6D609CEA3}"/>
              </a:ext>
            </a:extLst>
          </p:cNvPr>
          <p:cNvSpPr/>
          <p:nvPr/>
        </p:nvSpPr>
        <p:spPr>
          <a:xfrm>
            <a:off x="1128203" y="3502845"/>
            <a:ext cx="2745932" cy="2763126"/>
          </a:xfrm>
          <a:prstGeom prst="donut">
            <a:avLst>
              <a:gd name="adj" fmla="val 15896"/>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800" dirty="0">
              <a:solidFill>
                <a:srgbClr val="FF0066"/>
              </a:solidFill>
              <a:latin typeface="游ゴシック" panose="020B0400000000000000" pitchFamily="50" charset="-128"/>
              <a:ea typeface="游ゴシック" panose="020B0400000000000000" pitchFamily="50" charset="-128"/>
            </a:endParaRPr>
          </a:p>
        </p:txBody>
      </p:sp>
      <p:sp>
        <p:nvSpPr>
          <p:cNvPr id="9" name="乗算記号 11">
            <a:extLst>
              <a:ext uri="{FF2B5EF4-FFF2-40B4-BE49-F238E27FC236}">
                <a16:creationId xmlns:a16="http://schemas.microsoft.com/office/drawing/2014/main" id="{9FBFE7BD-8652-E6FB-F426-28E6755F7DB4}"/>
              </a:ext>
            </a:extLst>
          </p:cNvPr>
          <p:cNvSpPr/>
          <p:nvPr/>
        </p:nvSpPr>
        <p:spPr>
          <a:xfrm>
            <a:off x="5295038" y="2842250"/>
            <a:ext cx="4294105" cy="4013235"/>
          </a:xfrm>
          <a:prstGeom prst="mathMultiply">
            <a:avLst>
              <a:gd name="adj1" fmla="val 9007"/>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8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2" name="正方形/長方形 11">
            <a:extLst>
              <a:ext uri="{FF2B5EF4-FFF2-40B4-BE49-F238E27FC236}">
                <a16:creationId xmlns:a16="http://schemas.microsoft.com/office/drawing/2014/main" id="{F463BB32-251C-2E60-824B-7C3975D01A85}"/>
              </a:ext>
            </a:extLst>
          </p:cNvPr>
          <p:cNvSpPr/>
          <p:nvPr/>
        </p:nvSpPr>
        <p:spPr>
          <a:xfrm>
            <a:off x="230727" y="364142"/>
            <a:ext cx="1553921" cy="96112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5400" b="1" dirty="0">
                <a:solidFill>
                  <a:srgbClr val="4BACC6">
                    <a:alpha val="50000"/>
                  </a:srgbClr>
                </a:solidFill>
                <a:latin typeface="HG丸ｺﾞｼｯｸM-PRO" panose="020F0400000000000000" pitchFamily="50" charset="-128"/>
                <a:ea typeface="HG丸ｺﾞｼｯｸM-PRO" panose="020F0400000000000000" pitchFamily="50" charset="-128"/>
              </a:rPr>
              <a:t>Q1</a:t>
            </a:r>
            <a:endParaRPr kumimoji="1" lang="ja-JP" altLang="en-US" sz="4400" b="1" dirty="0">
              <a:solidFill>
                <a:srgbClr val="4BACC6">
                  <a:alpha val="50000"/>
                </a:srgbClr>
              </a:solidFill>
              <a:latin typeface="HG丸ｺﾞｼｯｸM-PRO" panose="020F0400000000000000" pitchFamily="50" charset="-128"/>
              <a:ea typeface="HG丸ｺﾞｼｯｸM-PRO" panose="020F0400000000000000" pitchFamily="50" charset="-128"/>
            </a:endParaRPr>
          </a:p>
        </p:txBody>
      </p:sp>
      <p:sp>
        <p:nvSpPr>
          <p:cNvPr id="13" name="正方形/長方形 12">
            <a:extLst>
              <a:ext uri="{FF2B5EF4-FFF2-40B4-BE49-F238E27FC236}">
                <a16:creationId xmlns:a16="http://schemas.microsoft.com/office/drawing/2014/main" id="{F463BB32-251C-2E60-824B-7C3975D01A85}"/>
              </a:ext>
            </a:extLst>
          </p:cNvPr>
          <p:cNvSpPr/>
          <p:nvPr/>
        </p:nvSpPr>
        <p:spPr>
          <a:xfrm>
            <a:off x="3972519" y="4078909"/>
            <a:ext cx="2016223" cy="13231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5400" b="1" dirty="0">
                <a:solidFill>
                  <a:schemeClr val="accent5">
                    <a:alpha val="50000"/>
                  </a:schemeClr>
                </a:solidFill>
                <a:latin typeface="HG丸ｺﾞｼｯｸM-PRO" panose="020F0400000000000000" pitchFamily="50" charset="-128"/>
                <a:ea typeface="HG丸ｺﾞｼｯｸM-PRO" panose="020F0400000000000000" pitchFamily="50" charset="-128"/>
              </a:rPr>
              <a:t>or</a:t>
            </a:r>
            <a:endParaRPr kumimoji="1" lang="ja-JP" altLang="en-US" sz="4400" dirty="0">
              <a:solidFill>
                <a:schemeClr val="accent5">
                  <a:alpha val="50000"/>
                </a:schemeClr>
              </a:solidFill>
              <a:latin typeface="HG丸ｺﾞｼｯｸM-PRO" panose="020F0400000000000000" pitchFamily="50" charset="-128"/>
              <a:ea typeface="HG丸ｺﾞｼｯｸM-PRO" panose="020F0400000000000000" pitchFamily="50" charset="-128"/>
            </a:endParaRPr>
          </a:p>
        </p:txBody>
      </p:sp>
      <p:sp>
        <p:nvSpPr>
          <p:cNvPr id="15" name="正方形/長方形 14">
            <a:extLst>
              <a:ext uri="{FF2B5EF4-FFF2-40B4-BE49-F238E27FC236}">
                <a16:creationId xmlns:a16="http://schemas.microsoft.com/office/drawing/2014/main" id="{F463BB32-251C-2E60-824B-7C3975D01A85}"/>
              </a:ext>
            </a:extLst>
          </p:cNvPr>
          <p:cNvSpPr/>
          <p:nvPr/>
        </p:nvSpPr>
        <p:spPr>
          <a:xfrm>
            <a:off x="1742895" y="481644"/>
            <a:ext cx="7602593" cy="7597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accent5">
                    <a:alpha val="70000"/>
                  </a:schemeClr>
                </a:solidFill>
                <a:latin typeface="HG丸ｺﾞｼｯｸM-PRO" panose="020F0400000000000000" pitchFamily="50" charset="-128"/>
                <a:ea typeface="HG丸ｺﾞｼｯｸM-PRO" panose="020F0400000000000000" pitchFamily="50" charset="-128"/>
              </a:rPr>
              <a:t>どのくらいの人が、「がん」になるの？</a:t>
            </a:r>
          </a:p>
        </p:txBody>
      </p:sp>
    </p:spTree>
    <p:extLst>
      <p:ext uri="{BB962C8B-B14F-4D97-AF65-F5344CB8AC3E}">
        <p14:creationId xmlns:p14="http://schemas.microsoft.com/office/powerpoint/2010/main" val="117020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6" name="角丸四角形 25"/>
          <p:cNvSpPr/>
          <p:nvPr/>
        </p:nvSpPr>
        <p:spPr>
          <a:xfrm>
            <a:off x="200472" y="251644"/>
            <a:ext cx="9505056" cy="6336704"/>
          </a:xfrm>
          <a:prstGeom prst="roundRect">
            <a:avLst>
              <a:gd name="adj" fmla="val 44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extLst>
              <a:ext uri="{FF2B5EF4-FFF2-40B4-BE49-F238E27FC236}">
                <a16:creationId xmlns:a16="http://schemas.microsoft.com/office/drawing/2014/main" id="{912946EC-A8EE-FABD-9767-EAFE928A0024}"/>
              </a:ext>
            </a:extLst>
          </p:cNvPr>
          <p:cNvSpPr/>
          <p:nvPr/>
        </p:nvSpPr>
        <p:spPr>
          <a:xfrm>
            <a:off x="507303" y="2206093"/>
            <a:ext cx="8982201" cy="13669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30000"/>
              </a:lnSpc>
            </a:pPr>
            <a:r>
              <a:rPr kumimoji="1" lang="ja-JP" altLang="en-US" sz="36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日本人が一生のうちに「がん」と診断される確率は、</a:t>
            </a:r>
            <a:r>
              <a:rPr lang="ja-JP" altLang="en-US" sz="3600" b="1" dirty="0">
                <a:solidFill>
                  <a:schemeClr val="accent5"/>
                </a:solidFill>
                <a:latin typeface="HG丸ｺﾞｼｯｸM-PRO" panose="020F0400000000000000" pitchFamily="50" charset="-128"/>
                <a:ea typeface="HG丸ｺﾞｼｯｸM-PRO" panose="020F0400000000000000" pitchFamily="50" charset="-128"/>
              </a:rPr>
              <a:t>２人に１人</a:t>
            </a:r>
            <a:r>
              <a:rPr lang="ja-JP" altLang="en-US" sz="12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a:t>
            </a:r>
            <a:r>
              <a:rPr lang="en-US" altLang="ja-JP" sz="12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a:t>
            </a:r>
            <a:r>
              <a:rPr lang="ja-JP" altLang="en-US" sz="12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a:t>
            </a:r>
            <a:r>
              <a:rPr lang="ja-JP" altLang="en-US" sz="36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です。</a:t>
            </a:r>
          </a:p>
          <a:p>
            <a:pPr>
              <a:lnSpc>
                <a:spcPct val="130000"/>
              </a:lnSpc>
            </a:pPr>
            <a:endParaRPr kumimoji="1" lang="ja-JP" altLang="en-US" sz="3600" dirty="0">
              <a:solidFill>
                <a:schemeClr val="tx1">
                  <a:lumMod val="75000"/>
                  <a:lumOff val="25000"/>
                </a:schemeClr>
              </a:solidFill>
              <a:latin typeface="HG丸ｺﾞｼｯｸM-PRO" panose="020F0400000000000000" pitchFamily="50" charset="-128"/>
              <a:ea typeface="HG丸ｺﾞｼｯｸM-PRO" panose="020F0400000000000000" pitchFamily="50" charset="-128"/>
            </a:endParaRPr>
          </a:p>
        </p:txBody>
      </p:sp>
      <p:grpSp>
        <p:nvGrpSpPr>
          <p:cNvPr id="19" name="グループ化 18">
            <a:extLst>
              <a:ext uri="{FF2B5EF4-FFF2-40B4-BE49-F238E27FC236}">
                <a16:creationId xmlns:a16="http://schemas.microsoft.com/office/drawing/2014/main" id="{C51004A6-2729-6E89-A2F3-AEC38AC784FB}"/>
              </a:ext>
            </a:extLst>
          </p:cNvPr>
          <p:cNvGrpSpPr/>
          <p:nvPr/>
        </p:nvGrpSpPr>
        <p:grpSpPr>
          <a:xfrm>
            <a:off x="2936776" y="4572443"/>
            <a:ext cx="2184543" cy="1484854"/>
            <a:chOff x="2864768" y="3813996"/>
            <a:chExt cx="2297240" cy="1440000"/>
          </a:xfrm>
        </p:grpSpPr>
        <p:pic>
          <p:nvPicPr>
            <p:cNvPr id="20" name="グラフィックス 8" descr="男の人">
              <a:extLst>
                <a:ext uri="{FF2B5EF4-FFF2-40B4-BE49-F238E27FC236}">
                  <a16:creationId xmlns:a16="http://schemas.microsoft.com/office/drawing/2014/main" id="{09FA89EC-0A71-92FD-C53D-79777B541D2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864768" y="3813996"/>
              <a:ext cx="1440000" cy="1440000"/>
            </a:xfrm>
            <a:prstGeom prst="rect">
              <a:avLst/>
            </a:prstGeom>
          </p:spPr>
        </p:pic>
        <p:pic>
          <p:nvPicPr>
            <p:cNvPr id="21" name="グラフィックス 9" descr="男の人">
              <a:extLst>
                <a:ext uri="{FF2B5EF4-FFF2-40B4-BE49-F238E27FC236}">
                  <a16:creationId xmlns:a16="http://schemas.microsoft.com/office/drawing/2014/main" id="{D33775DC-2EC4-64E5-287C-4933C1B0E24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722008" y="3813996"/>
              <a:ext cx="1440000" cy="1440000"/>
            </a:xfrm>
            <a:prstGeom prst="rect">
              <a:avLst/>
            </a:prstGeom>
          </p:spPr>
        </p:pic>
      </p:grpSp>
      <p:grpSp>
        <p:nvGrpSpPr>
          <p:cNvPr id="22" name="グループ化 21">
            <a:extLst>
              <a:ext uri="{FF2B5EF4-FFF2-40B4-BE49-F238E27FC236}">
                <a16:creationId xmlns:a16="http://schemas.microsoft.com/office/drawing/2014/main" id="{E426CAEB-3FF6-4095-918D-EC04B6DF26B0}"/>
              </a:ext>
            </a:extLst>
          </p:cNvPr>
          <p:cNvGrpSpPr/>
          <p:nvPr/>
        </p:nvGrpSpPr>
        <p:grpSpPr>
          <a:xfrm>
            <a:off x="4880992" y="4584419"/>
            <a:ext cx="2217410" cy="1497258"/>
            <a:chOff x="6379290" y="3813996"/>
            <a:chExt cx="2246120" cy="1440000"/>
          </a:xfrm>
        </p:grpSpPr>
        <p:pic>
          <p:nvPicPr>
            <p:cNvPr id="23" name="グラフィックス 10" descr="女の人">
              <a:extLst>
                <a:ext uri="{FF2B5EF4-FFF2-40B4-BE49-F238E27FC236}">
                  <a16:creationId xmlns:a16="http://schemas.microsoft.com/office/drawing/2014/main" id="{5C786F6E-F42C-23E0-4030-B45969E9FF0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185410" y="3813996"/>
              <a:ext cx="1440000" cy="1440000"/>
            </a:xfrm>
            <a:prstGeom prst="rect">
              <a:avLst/>
            </a:prstGeom>
          </p:spPr>
        </p:pic>
        <p:pic>
          <p:nvPicPr>
            <p:cNvPr id="24" name="グラフィックス 11" descr="女の人">
              <a:extLst>
                <a:ext uri="{FF2B5EF4-FFF2-40B4-BE49-F238E27FC236}">
                  <a16:creationId xmlns:a16="http://schemas.microsoft.com/office/drawing/2014/main" id="{C6E0BB0D-CB7E-7240-8720-36D2A0720A1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6379290" y="3813996"/>
              <a:ext cx="1440000" cy="1440000"/>
            </a:xfrm>
            <a:prstGeom prst="rect">
              <a:avLst/>
            </a:prstGeom>
          </p:spPr>
        </p:pic>
      </p:grpSp>
      <p:sp>
        <p:nvSpPr>
          <p:cNvPr id="25" name="正方形/長方形 24">
            <a:extLst>
              <a:ext uri="{FF2B5EF4-FFF2-40B4-BE49-F238E27FC236}">
                <a16:creationId xmlns:a16="http://schemas.microsoft.com/office/drawing/2014/main" id="{6E7F4748-3678-1EF3-6DE5-55246893EFDF}"/>
              </a:ext>
            </a:extLst>
          </p:cNvPr>
          <p:cNvSpPr/>
          <p:nvPr/>
        </p:nvSpPr>
        <p:spPr>
          <a:xfrm>
            <a:off x="380492" y="3707118"/>
            <a:ext cx="9145016" cy="8740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30000"/>
              </a:lnSpc>
            </a:pPr>
            <a:r>
              <a:rPr kumimoji="1" lang="ja-JP" altLang="en-US" sz="36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「がん」は、とても </a:t>
            </a:r>
            <a:r>
              <a:rPr kumimoji="1" lang="ja-JP" altLang="en-US" sz="3600" b="1" dirty="0">
                <a:solidFill>
                  <a:schemeClr val="accent5"/>
                </a:solidFill>
                <a:latin typeface="HG丸ｺﾞｼｯｸM-PRO" panose="020F0400000000000000" pitchFamily="50" charset="-128"/>
                <a:ea typeface="HG丸ｺﾞｼｯｸM-PRO" panose="020F0400000000000000" pitchFamily="50" charset="-128"/>
              </a:rPr>
              <a:t>身近な病気 </a:t>
            </a:r>
            <a:r>
              <a:rPr kumimoji="1" lang="ja-JP" altLang="en-US" sz="36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です。</a:t>
            </a:r>
          </a:p>
        </p:txBody>
      </p:sp>
      <p:sp>
        <p:nvSpPr>
          <p:cNvPr id="27" name="正方形/長方形 26"/>
          <p:cNvSpPr/>
          <p:nvPr/>
        </p:nvSpPr>
        <p:spPr>
          <a:xfrm>
            <a:off x="3872880" y="6237312"/>
            <a:ext cx="5688632" cy="276999"/>
          </a:xfrm>
          <a:prstGeom prst="rect">
            <a:avLst/>
          </a:prstGeom>
        </p:spPr>
        <p:txBody>
          <a:bodyPr wrap="square">
            <a:spAutoFit/>
          </a:bodyPr>
          <a:lstStyle/>
          <a:p>
            <a:r>
              <a:rPr lang="en-US" altLang="ja-JP" sz="12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 </a:t>
            </a:r>
            <a:r>
              <a:rPr lang="zh-TW" altLang="en-US" sz="12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出典</a:t>
            </a:r>
            <a:r>
              <a:rPr lang="ja-JP" altLang="en-US" sz="12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：国立がん研究センターがん情報サービス（</a:t>
            </a:r>
            <a:r>
              <a:rPr lang="en-US" altLang="ja-JP" sz="12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2020</a:t>
            </a:r>
            <a:r>
              <a:rPr lang="ja-JP" altLang="en-US" sz="12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年データに基づく）</a:t>
            </a:r>
            <a:endParaRPr lang="en-US" altLang="zh-TW" sz="12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p:txBody>
      </p:sp>
      <p:sp>
        <p:nvSpPr>
          <p:cNvPr id="28" name="乗算記号 11">
            <a:extLst>
              <a:ext uri="{FF2B5EF4-FFF2-40B4-BE49-F238E27FC236}">
                <a16:creationId xmlns:a16="http://schemas.microsoft.com/office/drawing/2014/main" id="{9FBFE7BD-8652-E6FB-F426-28E6755F7DB4}"/>
              </a:ext>
            </a:extLst>
          </p:cNvPr>
          <p:cNvSpPr/>
          <p:nvPr/>
        </p:nvSpPr>
        <p:spPr>
          <a:xfrm>
            <a:off x="4232920" y="327230"/>
            <a:ext cx="2002524" cy="1949642"/>
          </a:xfrm>
          <a:prstGeom prst="mathMultiply">
            <a:avLst>
              <a:gd name="adj1" fmla="val 9007"/>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8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29" name="正方形/長方形 28">
            <a:extLst>
              <a:ext uri="{FF2B5EF4-FFF2-40B4-BE49-F238E27FC236}">
                <a16:creationId xmlns:a16="http://schemas.microsoft.com/office/drawing/2014/main" id="{912946EC-A8EE-FABD-9767-EAFE928A0024}"/>
              </a:ext>
            </a:extLst>
          </p:cNvPr>
          <p:cNvSpPr/>
          <p:nvPr/>
        </p:nvSpPr>
        <p:spPr>
          <a:xfrm>
            <a:off x="1223433" y="903294"/>
            <a:ext cx="7639359" cy="7338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lnSpc>
                <a:spcPct val="130000"/>
              </a:lnSpc>
            </a:pPr>
            <a:r>
              <a:rPr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こたえは </a:t>
            </a:r>
            <a:r>
              <a:rPr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a:t>
            </a:r>
            <a:r>
              <a:rPr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　　　　</a:t>
            </a:r>
            <a:r>
              <a:rPr lang="en-US" altLang="ja-JP"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a:t>
            </a:r>
            <a:r>
              <a:rPr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rPr>
              <a:t>です。</a:t>
            </a:r>
            <a:endParaRPr kumimoji="1" lang="ja-JP" altLang="en-US" sz="4000" dirty="0">
              <a:solidFill>
                <a:schemeClr val="tx1">
                  <a:lumMod val="75000"/>
                  <a:lumOff val="25000"/>
                </a:schemeClr>
              </a:solidFill>
              <a:latin typeface="HG丸ｺﾞｼｯｸM-PRO" panose="020F0400000000000000" pitchFamily="50" charset="-128"/>
              <a:ea typeface="HG丸ｺﾞｼｯｸM-PRO" panose="020F0400000000000000" pitchFamily="50" charset="-128"/>
            </a:endParaRPr>
          </a:p>
        </p:txBody>
      </p:sp>
    </p:spTree>
    <p:extLst>
      <p:ext uri="{BB962C8B-B14F-4D97-AF65-F5344CB8AC3E}">
        <p14:creationId xmlns:p14="http://schemas.microsoft.com/office/powerpoint/2010/main" val="3835269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906000"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kumimoji="1" lang="ja-JP" altLang="en-US" sz="23900" dirty="0">
              <a:solidFill>
                <a:schemeClr val="lt1">
                  <a:alpha val="50000"/>
                </a:schemeClr>
              </a:solidFill>
              <a:latin typeface="Meiryo UI" panose="020B0604030504040204" pitchFamily="50" charset="-128"/>
              <a:ea typeface="Meiryo UI" panose="020B0604030504040204" pitchFamily="50" charset="-128"/>
            </a:endParaRPr>
          </a:p>
        </p:txBody>
      </p:sp>
      <p:sp>
        <p:nvSpPr>
          <p:cNvPr id="8" name="角丸四角形 7"/>
          <p:cNvSpPr/>
          <p:nvPr/>
        </p:nvSpPr>
        <p:spPr>
          <a:xfrm>
            <a:off x="236476" y="224325"/>
            <a:ext cx="9433048" cy="6336704"/>
          </a:xfrm>
          <a:prstGeom prst="roundRect">
            <a:avLst>
              <a:gd name="adj" fmla="val 44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912946EC-A8EE-FABD-9767-EAFE928A0024}"/>
              </a:ext>
            </a:extLst>
          </p:cNvPr>
          <p:cNvSpPr/>
          <p:nvPr/>
        </p:nvSpPr>
        <p:spPr>
          <a:xfrm>
            <a:off x="1244588" y="407974"/>
            <a:ext cx="6840760" cy="8315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30000"/>
              </a:lnSpc>
            </a:pPr>
            <a:endParaRPr kumimoji="1" lang="ja-JP" altLang="en-US" sz="5400" dirty="0">
              <a:solidFill>
                <a:schemeClr val="tx1">
                  <a:lumMod val="75000"/>
                  <a:lumOff val="25000"/>
                </a:schemeClr>
              </a:solidFill>
              <a:latin typeface="HG丸ｺﾞｼｯｸM-PRO" panose="020F0400000000000000" pitchFamily="50" charset="-128"/>
              <a:ea typeface="HG丸ｺﾞｼｯｸM-PRO" panose="020F0400000000000000" pitchFamily="50" charset="-128"/>
            </a:endParaRPr>
          </a:p>
        </p:txBody>
      </p:sp>
      <p:sp>
        <p:nvSpPr>
          <p:cNvPr id="17" name="正方形/長方形 16">
            <a:extLst>
              <a:ext uri="{FF2B5EF4-FFF2-40B4-BE49-F238E27FC236}">
                <a16:creationId xmlns:a16="http://schemas.microsoft.com/office/drawing/2014/main" id="{912946EC-A8EE-FABD-9767-EAFE928A0024}"/>
              </a:ext>
            </a:extLst>
          </p:cNvPr>
          <p:cNvSpPr/>
          <p:nvPr/>
        </p:nvSpPr>
        <p:spPr>
          <a:xfrm>
            <a:off x="2504728" y="133834"/>
            <a:ext cx="4608512" cy="6299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sz="4800" dirty="0" smtClean="0">
                <a:solidFill>
                  <a:srgbClr val="4BACC6"/>
                </a:solidFill>
                <a:latin typeface="HG丸ｺﾞｼｯｸM-PRO" panose="020F0400000000000000" pitchFamily="50" charset="-128"/>
                <a:ea typeface="HG丸ｺﾞｼｯｸM-PRO" panose="020F0400000000000000" pitchFamily="50" charset="-128"/>
              </a:rPr>
              <a:t>「がん」の原因</a:t>
            </a:r>
            <a:endParaRPr kumimoji="1" lang="ja-JP" altLang="en-US" sz="4800" dirty="0">
              <a:solidFill>
                <a:srgbClr val="4BACC6"/>
              </a:solidFill>
              <a:latin typeface="HG丸ｺﾞｼｯｸM-PRO" panose="020F0400000000000000" pitchFamily="50" charset="-128"/>
              <a:ea typeface="HG丸ｺﾞｼｯｸM-PRO" panose="020F0400000000000000" pitchFamily="50" charset="-128"/>
            </a:endParaRPr>
          </a:p>
        </p:txBody>
      </p:sp>
      <p:pic>
        <p:nvPicPr>
          <p:cNvPr id="50" name="図 49">
            <a:extLst>
              <a:ext uri="{FF2B5EF4-FFF2-40B4-BE49-F238E27FC236}">
                <a16:creationId xmlns:a16="http://schemas.microsoft.com/office/drawing/2014/main" id="{ACC79393-A10A-416B-BF34-CE40DC3C704A}"/>
              </a:ext>
            </a:extLst>
          </p:cNvPr>
          <p:cNvPicPr>
            <a:picLocks noChangeAspect="1"/>
          </p:cNvPicPr>
          <p:nvPr/>
        </p:nvPicPr>
        <p:blipFill rotWithShape="1">
          <a:blip r:embed="rId3">
            <a:extLst>
              <a:ext uri="{28A0092B-C50C-407E-A947-70E740481C1C}">
                <a14:useLocalDpi xmlns:a14="http://schemas.microsoft.com/office/drawing/2010/main" val="0"/>
              </a:ext>
            </a:extLst>
          </a:blip>
          <a:srcRect b="13160"/>
          <a:stretch/>
        </p:blipFill>
        <p:spPr>
          <a:xfrm>
            <a:off x="704528" y="1953963"/>
            <a:ext cx="8568951" cy="3115363"/>
          </a:xfrm>
          <a:prstGeom prst="rect">
            <a:avLst/>
          </a:prstGeom>
        </p:spPr>
      </p:pic>
      <p:sp>
        <p:nvSpPr>
          <p:cNvPr id="41" name="円/楕円 23">
            <a:extLst>
              <a:ext uri="{FF2B5EF4-FFF2-40B4-BE49-F238E27FC236}">
                <a16:creationId xmlns:a16="http://schemas.microsoft.com/office/drawing/2014/main" id="{55D7EE0B-C3E8-4C17-AD7A-456E816402BE}"/>
              </a:ext>
            </a:extLst>
          </p:cNvPr>
          <p:cNvSpPr/>
          <p:nvPr/>
        </p:nvSpPr>
        <p:spPr>
          <a:xfrm>
            <a:off x="1691934" y="1281189"/>
            <a:ext cx="2418614" cy="2353872"/>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42" name="テキスト ボックス 41">
            <a:extLst>
              <a:ext uri="{FF2B5EF4-FFF2-40B4-BE49-F238E27FC236}">
                <a16:creationId xmlns:a16="http://schemas.microsoft.com/office/drawing/2014/main" id="{14B12098-EF73-4116-BBFE-1838B0C17485}"/>
              </a:ext>
            </a:extLst>
          </p:cNvPr>
          <p:cNvSpPr txBox="1"/>
          <p:nvPr/>
        </p:nvSpPr>
        <p:spPr>
          <a:xfrm>
            <a:off x="1796942" y="1611587"/>
            <a:ext cx="2208597" cy="1569660"/>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buNone/>
              <a:defRPr kumimoji="1" sz="4400" b="1" i="0" normalizeH="0" noProof="0">
                <a:uLnTx/>
                <a:uFillTx/>
                <a:latin typeface="+mn-lt"/>
                <a:ea typeface="+mn-ea"/>
                <a:cs typeface="+mn-cs"/>
              </a:defRPr>
            </a:pPr>
            <a:r>
              <a:rPr kumimoji="1" lang="ja-JP" altLang="en-US" sz="3200" b="0" i="0" normalizeH="0" noProof="0" dirty="0" smtClean="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細菌</a:t>
            </a:r>
            <a:endParaRPr kumimoji="1" lang="en-US" altLang="ja-JP" sz="3200" b="0" i="0" normalizeH="0" noProof="0" dirty="0" smtClean="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endParaRPr>
          </a:p>
          <a:p>
            <a:pPr marL="0" algn="ctr" defTabSz="914400">
              <a:buNone/>
              <a:defRPr kumimoji="1" sz="4400" b="1" i="0" normalizeH="0" noProof="0">
                <a:uLnTx/>
                <a:uFillTx/>
                <a:latin typeface="+mn-lt"/>
                <a:ea typeface="+mn-ea"/>
                <a:cs typeface="+mn-cs"/>
              </a:defRPr>
            </a:pPr>
            <a:r>
              <a:rPr kumimoji="1" lang="ja-JP" altLang="en-US" sz="3200" b="0" i="0" normalizeH="0" noProof="0" dirty="0" smtClean="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a:t>
            </a:r>
            <a:endParaRPr lang="en-US" altLang="ja-JP" sz="3200" b="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marL="0" algn="ctr" defTabSz="914400">
              <a:buNone/>
              <a:defRPr kumimoji="1" sz="4400" b="1" i="0" normalizeH="0" noProof="0">
                <a:uLnTx/>
                <a:uFillTx/>
                <a:latin typeface="+mn-lt"/>
                <a:ea typeface="+mn-ea"/>
                <a:cs typeface="+mn-cs"/>
              </a:defRPr>
            </a:pPr>
            <a:r>
              <a:rPr kumimoji="1" lang="ja-JP" altLang="en-US" sz="3200" b="0" i="0" normalizeH="0" noProof="0" dirty="0" smtClean="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ウイルス</a:t>
            </a:r>
            <a:endParaRPr kumimoji="1" lang="ja-JP" altLang="en-US" sz="3200" b="0" i="0" normalizeH="0" noProof="0" dirty="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endParaRPr>
          </a:p>
        </p:txBody>
      </p:sp>
      <p:grpSp>
        <p:nvGrpSpPr>
          <p:cNvPr id="43" name="グループ化 42">
            <a:extLst>
              <a:ext uri="{FF2B5EF4-FFF2-40B4-BE49-F238E27FC236}">
                <a16:creationId xmlns:a16="http://schemas.microsoft.com/office/drawing/2014/main" id="{C3C1E3C2-1294-4E1E-9ADE-1FB8819709DC}"/>
              </a:ext>
            </a:extLst>
          </p:cNvPr>
          <p:cNvGrpSpPr/>
          <p:nvPr/>
        </p:nvGrpSpPr>
        <p:grpSpPr>
          <a:xfrm>
            <a:off x="3558343" y="925195"/>
            <a:ext cx="2997628" cy="3009126"/>
            <a:chOff x="3562846" y="1702328"/>
            <a:chExt cx="2915872" cy="2915870"/>
          </a:xfrm>
        </p:grpSpPr>
        <p:sp>
          <p:nvSpPr>
            <p:cNvPr id="44" name="円/楕円 19">
              <a:extLst>
                <a:ext uri="{FF2B5EF4-FFF2-40B4-BE49-F238E27FC236}">
                  <a16:creationId xmlns:a16="http://schemas.microsoft.com/office/drawing/2014/main" id="{ED80C8E1-5744-4489-804D-2D8119686D44}"/>
                </a:ext>
              </a:extLst>
            </p:cNvPr>
            <p:cNvSpPr/>
            <p:nvPr/>
          </p:nvSpPr>
          <p:spPr>
            <a:xfrm>
              <a:off x="3562846" y="1702328"/>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45" name="テキスト ボックス 44">
              <a:extLst>
                <a:ext uri="{FF2B5EF4-FFF2-40B4-BE49-F238E27FC236}">
                  <a16:creationId xmlns:a16="http://schemas.microsoft.com/office/drawing/2014/main" id="{90038A0A-1D98-40C5-B391-8D993B3BA0F8}"/>
                </a:ext>
              </a:extLst>
            </p:cNvPr>
            <p:cNvSpPr txBox="1"/>
            <p:nvPr/>
          </p:nvSpPr>
          <p:spPr>
            <a:xfrm>
              <a:off x="3796078" y="2762922"/>
              <a:ext cx="2449408" cy="704382"/>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buNone/>
                <a:defRPr kumimoji="1" sz="4400" b="1" i="0" normalizeH="0" noProof="0">
                  <a:uLnTx/>
                  <a:uFillTx/>
                  <a:latin typeface="+mn-lt"/>
                  <a:ea typeface="+mn-ea"/>
                  <a:cs typeface="+mn-cs"/>
                </a:defRPr>
              </a:pPr>
              <a:r>
                <a:rPr kumimoji="1" lang="ja-JP" altLang="en-US" sz="3600" b="0" i="0" normalizeH="0" noProof="0" dirty="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生活習慣</a:t>
              </a:r>
            </a:p>
          </p:txBody>
        </p:sp>
      </p:grpSp>
      <p:sp>
        <p:nvSpPr>
          <p:cNvPr id="46" name="円/楕円 17">
            <a:extLst>
              <a:ext uri="{FF2B5EF4-FFF2-40B4-BE49-F238E27FC236}">
                <a16:creationId xmlns:a16="http://schemas.microsoft.com/office/drawing/2014/main" id="{20F3C1CB-FA65-4C33-A226-911C53B8A3D0}"/>
              </a:ext>
            </a:extLst>
          </p:cNvPr>
          <p:cNvSpPr/>
          <p:nvPr/>
        </p:nvSpPr>
        <p:spPr>
          <a:xfrm>
            <a:off x="6084841" y="1569154"/>
            <a:ext cx="1908805" cy="174926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47" name="テキスト ボックス 46">
            <a:extLst>
              <a:ext uri="{FF2B5EF4-FFF2-40B4-BE49-F238E27FC236}">
                <a16:creationId xmlns:a16="http://schemas.microsoft.com/office/drawing/2014/main" id="{87A76272-0A00-4815-841D-637C3CD9FD16}"/>
              </a:ext>
            </a:extLst>
          </p:cNvPr>
          <p:cNvSpPr txBox="1"/>
          <p:nvPr/>
        </p:nvSpPr>
        <p:spPr>
          <a:xfrm>
            <a:off x="6279671" y="2042626"/>
            <a:ext cx="1488704" cy="830997"/>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buNone/>
              <a:defRPr kumimoji="1" sz="4400" b="1" i="0" normalizeH="0" noProof="0">
                <a:uLnTx/>
                <a:uFillTx/>
                <a:latin typeface="+mn-lt"/>
                <a:ea typeface="+mn-ea"/>
                <a:cs typeface="+mn-cs"/>
              </a:defRPr>
            </a:pPr>
            <a:r>
              <a:rPr kumimoji="1" lang="ja-JP" altLang="en-US" sz="2400" b="0" i="0" normalizeH="0" noProof="0" dirty="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遺伝的</a:t>
            </a:r>
            <a:endParaRPr lang="en-US" altLang="ja-JP" sz="2400" b="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marL="0" algn="ctr" defTabSz="914400">
              <a:buNone/>
              <a:defRPr kumimoji="1" sz="4400" b="1" i="0" normalizeH="0" noProof="0">
                <a:uLnTx/>
                <a:uFillTx/>
                <a:latin typeface="+mn-lt"/>
                <a:ea typeface="+mn-ea"/>
                <a:cs typeface="+mn-cs"/>
              </a:defRPr>
            </a:pPr>
            <a:r>
              <a:rPr kumimoji="1" lang="ja-JP" altLang="en-US" sz="2400" b="0" i="0" normalizeH="0" noProof="0" dirty="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原因</a:t>
            </a:r>
          </a:p>
        </p:txBody>
      </p:sp>
      <p:sp>
        <p:nvSpPr>
          <p:cNvPr id="51" name="正方形/長方形 50">
            <a:extLst>
              <a:ext uri="{FF2B5EF4-FFF2-40B4-BE49-F238E27FC236}">
                <a16:creationId xmlns:a16="http://schemas.microsoft.com/office/drawing/2014/main" id="{0E06D556-32A3-4043-AC01-FB4C7806E4BD}"/>
              </a:ext>
            </a:extLst>
          </p:cNvPr>
          <p:cNvSpPr/>
          <p:nvPr/>
        </p:nvSpPr>
        <p:spPr>
          <a:xfrm>
            <a:off x="4040162" y="3901059"/>
            <a:ext cx="2044205" cy="603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uLnTx/>
                <a:uFillTx/>
                <a:latin typeface="+mn-lt"/>
                <a:ea typeface="+mn-ea"/>
                <a:cs typeface="+mn-cs"/>
              </a:defRPr>
            </a:pPr>
            <a:r>
              <a:rPr kumimoji="1" lang="ja-JP" altLang="en-US" sz="4400" i="0" u="none" strike="noStrike" kern="1200" cap="none" spc="0" normalizeH="0" baseline="0" noProof="0" dirty="0" smtClean="0">
                <a:ln>
                  <a:noFill/>
                </a:ln>
                <a:solidFill>
                  <a:prstClr val="black">
                    <a:lumMod val="75000"/>
                    <a:lumOff val="25000"/>
                  </a:prstClr>
                </a:solidFill>
                <a:effectLst/>
                <a:uLnTx/>
                <a:uFillTx/>
                <a:latin typeface="HG丸ｺﾞｼｯｸM-PRO" panose="020F0600000000000000" pitchFamily="50" charset="-128"/>
                <a:ea typeface="HG丸ｺﾞｼｯｸM-PRO" panose="020F0600000000000000" pitchFamily="50" charset="-128"/>
                <a:cs typeface="Arial" pitchFamily="34" charset="0"/>
              </a:rPr>
              <a:t>不　明</a:t>
            </a:r>
            <a:endParaRPr kumimoji="1" lang="ja-JP" altLang="en-US" sz="4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52" name="テキスト ボックス 51"/>
          <p:cNvSpPr txBox="1"/>
          <p:nvPr/>
        </p:nvSpPr>
        <p:spPr>
          <a:xfrm>
            <a:off x="0" y="5140226"/>
            <a:ext cx="10124531" cy="1200329"/>
          </a:xfrm>
          <a:prstGeom prst="rect">
            <a:avLst/>
          </a:prstGeom>
          <a:noFill/>
          <a:ln>
            <a:noFill/>
          </a:ln>
        </p:spPr>
        <p:txBody>
          <a:bodyPr wrap="square" rtlCol="0">
            <a:sp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3600" i="0" normalizeH="0" noProof="0" dirty="0" smtClean="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「がん」に</a:t>
            </a:r>
            <a:r>
              <a:rPr kumimoji="1" lang="ja-JP" altLang="en-US" sz="3600" i="0" normalizeH="0" noProof="0" dirty="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は原因のわかって</a:t>
            </a:r>
            <a:r>
              <a:rPr kumimoji="1" lang="ja-JP" altLang="en-US" sz="3600" i="0" normalizeH="0" noProof="0" dirty="0" smtClean="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いる</a:t>
            </a:r>
            <a:r>
              <a:rPr kumimoji="1" lang="ja-JP" altLang="en-US" sz="3600" dirty="0" smtClean="0">
                <a:solidFill>
                  <a:schemeClr val="tx1">
                    <a:lumMod val="75000"/>
                    <a:lumOff val="25000"/>
                  </a:schemeClr>
                </a:solidFill>
                <a:latin typeface="HG丸ｺﾞｼｯｸM-PRO" panose="020F0600000000000000" pitchFamily="50" charset="-128"/>
                <a:ea typeface="HG丸ｺﾞｼｯｸM-PRO" panose="020F0600000000000000" pitchFamily="50" charset="-128"/>
              </a:rPr>
              <a:t>ものと</a:t>
            </a:r>
            <a:endParaRPr kumimoji="1" lang="en-US" altLang="ja-JP" sz="3600" dirty="0" smtClean="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marL="0" algn="ctr" defTabSz="914400">
              <a:buNone/>
              <a:defRPr kumimoji="1" sz="1800" b="0" i="0" normalizeH="0" noProof="0">
                <a:uLnTx/>
                <a:uFillTx/>
                <a:latin typeface="+mn-lt"/>
                <a:ea typeface="+mn-ea"/>
                <a:cs typeface="+mn-cs"/>
              </a:defRPr>
            </a:pPr>
            <a:r>
              <a:rPr kumimoji="1" lang="ja-JP" altLang="en-US" sz="3600" dirty="0" smtClean="0">
                <a:solidFill>
                  <a:schemeClr val="tx1">
                    <a:lumMod val="75000"/>
                    <a:lumOff val="25000"/>
                  </a:schemeClr>
                </a:solidFill>
                <a:latin typeface="HG丸ｺﾞｼｯｸM-PRO" panose="020F0600000000000000" pitchFamily="50" charset="-128"/>
                <a:ea typeface="HG丸ｺﾞｼｯｸM-PRO" panose="020F0600000000000000" pitchFamily="50" charset="-128"/>
              </a:rPr>
              <a:t>わからない</a:t>
            </a:r>
            <a:r>
              <a:rPr kumimoji="1" lang="ja-JP" altLang="en-US" sz="36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ものが</a:t>
            </a:r>
            <a:r>
              <a:rPr kumimoji="1" lang="ja-JP" altLang="en-US" sz="3600" dirty="0" smtClean="0">
                <a:solidFill>
                  <a:schemeClr val="tx1">
                    <a:lumMod val="75000"/>
                    <a:lumOff val="25000"/>
                  </a:schemeClr>
                </a:solidFill>
                <a:latin typeface="HG丸ｺﾞｼｯｸM-PRO" panose="020F0600000000000000" pitchFamily="50" charset="-128"/>
                <a:ea typeface="HG丸ｺﾞｼｯｸM-PRO" panose="020F0600000000000000" pitchFamily="50" charset="-128"/>
              </a:rPr>
              <a:t>あります。</a:t>
            </a:r>
            <a:endParaRPr kumimoji="1" lang="en-US" altLang="ja-JP" sz="3600" i="0" normalizeH="0" noProof="0" dirty="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557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906000"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kumimoji="1" lang="ja-JP" altLang="en-US" sz="23900" dirty="0">
              <a:solidFill>
                <a:schemeClr val="lt1">
                  <a:alpha val="50000"/>
                </a:schemeClr>
              </a:solidFill>
              <a:latin typeface="Meiryo UI" panose="020B0604030504040204" pitchFamily="50" charset="-128"/>
              <a:ea typeface="Meiryo UI" panose="020B0604030504040204" pitchFamily="50" charset="-128"/>
            </a:endParaRPr>
          </a:p>
        </p:txBody>
      </p:sp>
      <p:sp>
        <p:nvSpPr>
          <p:cNvPr id="8" name="角丸四角形 7"/>
          <p:cNvSpPr/>
          <p:nvPr/>
        </p:nvSpPr>
        <p:spPr>
          <a:xfrm>
            <a:off x="200472" y="260648"/>
            <a:ext cx="9433048" cy="6336704"/>
          </a:xfrm>
          <a:prstGeom prst="roundRect">
            <a:avLst>
              <a:gd name="adj" fmla="val 44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912946EC-A8EE-FABD-9767-EAFE928A0024}"/>
              </a:ext>
            </a:extLst>
          </p:cNvPr>
          <p:cNvSpPr/>
          <p:nvPr/>
        </p:nvSpPr>
        <p:spPr>
          <a:xfrm>
            <a:off x="1244588" y="407974"/>
            <a:ext cx="6840760" cy="8315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30000"/>
              </a:lnSpc>
            </a:pPr>
            <a:endParaRPr kumimoji="1" lang="ja-JP" altLang="en-US" sz="5400" dirty="0">
              <a:solidFill>
                <a:schemeClr val="tx1">
                  <a:lumMod val="75000"/>
                  <a:lumOff val="25000"/>
                </a:schemeClr>
              </a:solidFill>
              <a:latin typeface="HG丸ｺﾞｼｯｸM-PRO" panose="020F0400000000000000" pitchFamily="50" charset="-128"/>
              <a:ea typeface="HG丸ｺﾞｼｯｸM-PRO" panose="020F0400000000000000" pitchFamily="50" charset="-128"/>
            </a:endParaRPr>
          </a:p>
        </p:txBody>
      </p:sp>
      <p:sp>
        <p:nvSpPr>
          <p:cNvPr id="17" name="正方形/長方形 16">
            <a:extLst>
              <a:ext uri="{FF2B5EF4-FFF2-40B4-BE49-F238E27FC236}">
                <a16:creationId xmlns:a16="http://schemas.microsoft.com/office/drawing/2014/main" id="{912946EC-A8EE-FABD-9767-EAFE928A0024}"/>
              </a:ext>
            </a:extLst>
          </p:cNvPr>
          <p:cNvSpPr/>
          <p:nvPr/>
        </p:nvSpPr>
        <p:spPr>
          <a:xfrm>
            <a:off x="2072680" y="204081"/>
            <a:ext cx="5760640" cy="6299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sz="5400" dirty="0" smtClean="0">
                <a:solidFill>
                  <a:srgbClr val="4BACC6"/>
                </a:solidFill>
                <a:latin typeface="HG丸ｺﾞｼｯｸM-PRO" panose="020F0400000000000000" pitchFamily="50" charset="-128"/>
                <a:ea typeface="HG丸ｺﾞｼｯｸM-PRO" panose="020F0400000000000000" pitchFamily="50" charset="-128"/>
              </a:rPr>
              <a:t>「がん」のしくみ</a:t>
            </a:r>
            <a:endParaRPr kumimoji="1" lang="ja-JP" altLang="en-US" sz="5400" dirty="0">
              <a:solidFill>
                <a:srgbClr val="4BACC6"/>
              </a:solidFill>
              <a:latin typeface="HG丸ｺﾞｼｯｸM-PRO" panose="020F0400000000000000" pitchFamily="50" charset="-128"/>
              <a:ea typeface="HG丸ｺﾞｼｯｸM-PRO" panose="020F0400000000000000" pitchFamily="50" charset="-128"/>
            </a:endParaRPr>
          </a:p>
        </p:txBody>
      </p:sp>
      <p:sp>
        <p:nvSpPr>
          <p:cNvPr id="26" name="テキスト ボックス 25"/>
          <p:cNvSpPr txBox="1"/>
          <p:nvPr/>
        </p:nvSpPr>
        <p:spPr>
          <a:xfrm>
            <a:off x="349068" y="1284601"/>
            <a:ext cx="6113556" cy="1938992"/>
          </a:xfrm>
          <a:prstGeom prst="rect">
            <a:avLst/>
          </a:prstGeom>
          <a:noFill/>
        </p:spPr>
        <p:txBody>
          <a:bodyPr wrap="square" rtlCol="0">
            <a:sp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4000" b="1" i="0" normalizeH="0" noProof="0" dirty="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わたしたちの</a:t>
            </a:r>
            <a:r>
              <a:rPr kumimoji="1" lang="en-US" altLang="ja-JP" sz="4000" b="1" i="0" normalizeH="0" noProof="0" dirty="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
            </a:r>
            <a:br>
              <a:rPr kumimoji="1" lang="en-US" altLang="ja-JP" sz="4000" b="1" i="0" normalizeH="0" noProof="0" dirty="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br>
            <a:r>
              <a:rPr kumimoji="1" lang="ja-JP" altLang="en-US" sz="4000" b="1" i="0" normalizeH="0" noProof="0" dirty="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体</a:t>
            </a:r>
            <a:r>
              <a:rPr kumimoji="1" lang="ja-JP" altLang="en-US" sz="4000" b="1" i="0" normalizeH="0" noProof="0" dirty="0" smtClean="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の細胞は</a:t>
            </a:r>
            <a:r>
              <a:rPr kumimoji="1" lang="en-US" altLang="ja-JP" sz="4000" b="1" i="0" normalizeH="0" noProof="0" dirty="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
            </a:r>
            <a:br>
              <a:rPr kumimoji="1" lang="en-US" altLang="ja-JP" sz="4000" b="1" i="0" normalizeH="0" noProof="0" dirty="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br>
            <a:r>
              <a:rPr lang="ja-JP" altLang="en-US" sz="40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常</a:t>
            </a:r>
            <a:r>
              <a:rPr kumimoji="1" lang="ja-JP" altLang="en-US" sz="4000" b="1" i="0" normalizeH="0" noProof="0" dirty="0" smtClean="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に</a:t>
            </a:r>
            <a:r>
              <a:rPr kumimoji="1" lang="ja-JP" altLang="en-US" sz="4000" b="1" i="0" normalizeH="0" noProof="0" dirty="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新しくなって</a:t>
            </a:r>
            <a:r>
              <a:rPr kumimoji="1" lang="ja-JP" altLang="en-US" sz="4000" b="1" i="0" normalizeH="0" noProof="0" dirty="0" smtClean="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います。</a:t>
            </a:r>
            <a:endParaRPr lang="en-US" altLang="ja-JP" sz="40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p:txBody>
      </p:sp>
      <p:grpSp>
        <p:nvGrpSpPr>
          <p:cNvPr id="29" name="グループ化 28"/>
          <p:cNvGrpSpPr/>
          <p:nvPr/>
        </p:nvGrpSpPr>
        <p:grpSpPr>
          <a:xfrm>
            <a:off x="1256920" y="3393430"/>
            <a:ext cx="2212527" cy="2762525"/>
            <a:chOff x="1352744" y="3977813"/>
            <a:chExt cx="1279613" cy="1845874"/>
          </a:xfrm>
        </p:grpSpPr>
        <p:pic>
          <p:nvPicPr>
            <p:cNvPr id="30" name="図 29"/>
            <p:cNvPicPr>
              <a:picLocks noChangeAspect="1"/>
            </p:cNvPicPr>
            <p:nvPr/>
          </p:nvPicPr>
          <p:blipFill>
            <a:blip r:embed="rId3" cstate="print">
              <a:extLst>
                <a:ext uri="{28A0092B-C50C-407E-A947-70E740481C1C}">
                  <a14:useLocalDpi xmlns:a14="http://schemas.microsoft.com/office/drawing/2010/main" val="0"/>
                </a:ext>
              </a:extLst>
            </a:blip>
            <a:srcRect l="33770"/>
            <a:stretch>
              <a:fillRect/>
            </a:stretch>
          </p:blipFill>
          <p:spPr>
            <a:xfrm rot="10800000">
              <a:off x="1352744" y="5164054"/>
              <a:ext cx="1279613" cy="659633"/>
            </a:xfrm>
            <a:prstGeom prst="rect">
              <a:avLst/>
            </a:prstGeom>
          </p:spPr>
        </p:pic>
        <p:pic>
          <p:nvPicPr>
            <p:cNvPr id="31" name="図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0705" y="3977813"/>
              <a:ext cx="598777" cy="628460"/>
            </a:xfrm>
            <a:prstGeom prst="rect">
              <a:avLst/>
            </a:prstGeom>
          </p:spPr>
        </p:pic>
        <p:sp>
          <p:nvSpPr>
            <p:cNvPr id="32" name="下矢印 31"/>
            <p:cNvSpPr/>
            <p:nvPr/>
          </p:nvSpPr>
          <p:spPr>
            <a:xfrm rot="1519670">
              <a:off x="1677017" y="4648046"/>
              <a:ext cx="210940" cy="476086"/>
            </a:xfrm>
            <a:prstGeom prst="downArrow">
              <a:avLst/>
            </a:prstGeom>
            <a:solidFill>
              <a:srgbClr val="FF9900"/>
            </a:solidFill>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bIns="0" anchor="ctr"/>
            <a:lstStyle>
              <a:defPPr>
                <a:defRPr lang="ja-JP"/>
              </a:defPPr>
            </a:lstStyle>
            <a:p>
              <a:pPr marL="0" algn="ctr" defTabSz="914400" fontAlgn="base">
                <a:lnSpc>
                  <a:spcPts val="3600"/>
                </a:lnSpc>
                <a:spcBef>
                  <a:spcPct val="0"/>
                </a:spcBef>
                <a:spcAft>
                  <a:spcPct val="0"/>
                </a:spcAft>
                <a:buNone/>
                <a:defRPr kumimoji="1" sz="1800" b="0" i="0" normalizeH="0" noProof="0">
                  <a:uLnTx/>
                  <a:uFillTx/>
                  <a:latin typeface="Century Gothic" panose="020B0502020202020204"/>
                  <a:ea typeface="Arial" pitchFamily="34" charset="0"/>
                  <a:cs typeface="Arial" pitchFamily="34" charset="0"/>
                </a:defRPr>
              </a:pPr>
              <a:endParaRPr lang="ja-JP" altLang="en-US" sz="4000">
                <a:solidFill>
                  <a:prstClr val="white"/>
                </a:solidFill>
                <a:latin typeface="HGP創英角ｺﾞｼｯｸUB" pitchFamily="50" charset="-128"/>
                <a:ea typeface="HGP創英角ｺﾞｼｯｸUB" pitchFamily="50" charset="-128"/>
              </a:endParaRPr>
            </a:p>
          </p:txBody>
        </p:sp>
        <p:sp>
          <p:nvSpPr>
            <p:cNvPr id="33" name="下矢印 32"/>
            <p:cNvSpPr/>
            <p:nvPr/>
          </p:nvSpPr>
          <p:spPr>
            <a:xfrm rot="20080333" flipH="1">
              <a:off x="2089516" y="4651908"/>
              <a:ext cx="210940" cy="476086"/>
            </a:xfrm>
            <a:prstGeom prst="downArrow">
              <a:avLst/>
            </a:prstGeom>
            <a:solidFill>
              <a:srgbClr val="FF9900"/>
            </a:solidFill>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bIns="0" anchor="ctr"/>
            <a:lstStyle>
              <a:defPPr>
                <a:defRPr lang="ja-JP"/>
              </a:defPPr>
            </a:lstStyle>
            <a:p>
              <a:pPr marL="0" algn="ctr" defTabSz="914400" fontAlgn="base">
                <a:lnSpc>
                  <a:spcPts val="3600"/>
                </a:lnSpc>
                <a:spcBef>
                  <a:spcPct val="0"/>
                </a:spcBef>
                <a:spcAft>
                  <a:spcPct val="0"/>
                </a:spcAft>
                <a:buNone/>
                <a:defRPr kumimoji="1" sz="1800" b="0" i="0" normalizeH="0" noProof="0">
                  <a:uLnTx/>
                  <a:uFillTx/>
                  <a:latin typeface="Century Gothic" panose="020B0502020202020204"/>
                  <a:ea typeface="Arial" pitchFamily="34" charset="0"/>
                  <a:cs typeface="Arial" pitchFamily="34" charset="0"/>
                </a:defRPr>
              </a:pPr>
              <a:endParaRPr lang="ja-JP" altLang="en-US" sz="4000">
                <a:solidFill>
                  <a:prstClr val="white"/>
                </a:solidFill>
                <a:latin typeface="HGP創英角ｺﾞｼｯｸUB" pitchFamily="50" charset="-128"/>
                <a:ea typeface="HGP創英角ｺﾞｼｯｸUB" pitchFamily="50" charset="-128"/>
              </a:endParaRPr>
            </a:p>
          </p:txBody>
        </p:sp>
      </p:grpSp>
      <p:sp>
        <p:nvSpPr>
          <p:cNvPr id="34" name="角丸四角形吹き出し 33"/>
          <p:cNvSpPr/>
          <p:nvPr/>
        </p:nvSpPr>
        <p:spPr>
          <a:xfrm>
            <a:off x="4162577" y="3600126"/>
            <a:ext cx="5383383" cy="2784039"/>
          </a:xfrm>
          <a:prstGeom prst="wedgeRoundRectCallout">
            <a:avLst>
              <a:gd name="adj1" fmla="val -67653"/>
              <a:gd name="adj2" fmla="val 29871"/>
              <a:gd name="adj3" fmla="val 16667"/>
            </a:avLst>
          </a:prstGeom>
          <a:solidFill>
            <a:srgbClr val="FF9900"/>
          </a:solidFill>
          <a:ln>
            <a:noFill/>
          </a:ln>
        </p:spPr>
        <p:style>
          <a:lnRef idx="2">
            <a:schemeClr val="dk1"/>
          </a:lnRef>
          <a:fillRef idx="1">
            <a:schemeClr val="lt1"/>
          </a:fillRef>
          <a:effectRef idx="0">
            <a:schemeClr val="dk1"/>
          </a:effectRef>
          <a:fontRef idx="minor">
            <a:schemeClr val="dk1"/>
          </a:fontRef>
        </p:style>
        <p:txBody>
          <a:bodyPr lIns="0" tIns="108000" rIns="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lang="ja-JP" altLang="en-US" sz="36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細胞</a:t>
            </a:r>
            <a:r>
              <a:rPr kumimoji="1" lang="ja-JP" altLang="en-US" sz="3600" b="1" i="0" normalizeH="0" noProof="0" dirty="0" smtClean="0">
                <a:solidFill>
                  <a:schemeClr val="bg1"/>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が新しく</a:t>
            </a:r>
            <a:r>
              <a:rPr kumimoji="1" lang="ja-JP" altLang="en-US" sz="3600" b="1" i="0" normalizeH="0" noProof="0" dirty="0">
                <a:solidFill>
                  <a:schemeClr val="bg1"/>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なる時に</a:t>
            </a:r>
          </a:p>
          <a:p>
            <a:pPr marL="0" algn="ctr" defTabSz="914400">
              <a:buNone/>
              <a:defRPr kumimoji="1" sz="1800" b="0" i="0" normalizeH="0" noProof="0">
                <a:uLnTx/>
                <a:uFillTx/>
                <a:latin typeface="Century Gothic" panose="020B0502020202020204"/>
                <a:ea typeface="Arial" pitchFamily="34" charset="0"/>
                <a:cs typeface="Arial" pitchFamily="34" charset="0"/>
              </a:defRPr>
            </a:pPr>
            <a:r>
              <a:rPr lang="ja-JP" altLang="en-US" sz="3200" b="1" dirty="0">
                <a:solidFill>
                  <a:srgbClr val="FFFF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悪</a:t>
            </a:r>
            <a:r>
              <a:rPr lang="ja-JP" altLang="en-US" sz="3200" b="1" dirty="0" smtClean="0">
                <a:solidFill>
                  <a:srgbClr val="FFFF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い細胞</a:t>
            </a:r>
            <a:r>
              <a:rPr kumimoji="1" lang="ja-JP" altLang="en-US" sz="3200" b="1" i="0" normalizeH="0" noProof="0" dirty="0" smtClean="0">
                <a:solidFill>
                  <a:srgbClr val="FFFF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に</a:t>
            </a:r>
            <a:r>
              <a:rPr kumimoji="1" lang="ja-JP" altLang="en-US" sz="3200" b="1" i="0" normalizeH="0" noProof="0" dirty="0">
                <a:solidFill>
                  <a:srgbClr val="FFFF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なる（変異）</a:t>
            </a:r>
            <a:endParaRPr lang="en-US" altLang="ja-JP" sz="3200" b="1" dirty="0">
              <a:solidFill>
                <a:srgbClr val="FFFF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3600" b="1" i="0" normalizeH="0" noProof="0" dirty="0">
                <a:solidFill>
                  <a:schemeClr val="bg1"/>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ことが</a:t>
            </a:r>
            <a:r>
              <a:rPr kumimoji="1" lang="ja-JP" altLang="en-US" sz="3600" b="1" i="0" normalizeH="0" noProof="0" dirty="0" smtClean="0">
                <a:solidFill>
                  <a:schemeClr val="bg1"/>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あります。</a:t>
            </a:r>
            <a:endParaRPr kumimoji="1" lang="ja-JP" altLang="en-US" sz="3600" b="1" i="0" normalizeH="0" noProof="0" dirty="0">
              <a:solidFill>
                <a:schemeClr val="bg1"/>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endParaRPr>
          </a:p>
        </p:txBody>
      </p:sp>
      <p:sp>
        <p:nvSpPr>
          <p:cNvPr id="35" name="角丸四角形 34"/>
          <p:cNvSpPr/>
          <p:nvPr/>
        </p:nvSpPr>
        <p:spPr>
          <a:xfrm>
            <a:off x="2395968" y="5173797"/>
            <a:ext cx="1073479" cy="1003180"/>
          </a:xfrm>
          <a:prstGeom prst="roundRect">
            <a:avLst>
              <a:gd name="adj" fmla="val 13261"/>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pic>
        <p:nvPicPr>
          <p:cNvPr id="36" name="Picture 4" descr="C:\Users\nakamura\Desktop\サタケさんイラストスライド化拡大-01.png"/>
          <p:cNvPicPr>
            <a:picLocks noChangeAspect="1" noChangeArrowheads="1"/>
          </p:cNvPicPr>
          <p:nvPr/>
        </p:nvPicPr>
        <p:blipFill>
          <a:blip r:embed="rId5">
            <a:extLst>
              <a:ext uri="{28A0092B-C50C-407E-A947-70E740481C1C}">
                <a14:useLocalDpi xmlns:a14="http://schemas.microsoft.com/office/drawing/2010/main" val="0"/>
              </a:ext>
            </a:extLst>
          </a:blip>
          <a:srcRect b="12836"/>
          <a:stretch>
            <a:fillRect/>
          </a:stretch>
        </p:blipFill>
        <p:spPr bwMode="auto">
          <a:xfrm>
            <a:off x="8085348" y="962058"/>
            <a:ext cx="1562367" cy="215054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320665" y="1104903"/>
            <a:ext cx="2535880" cy="1934204"/>
          </a:xfrm>
          <a:prstGeom prst="rect">
            <a:avLst/>
          </a:prstGeom>
          <a:noFill/>
          <a:extLst>
            <a:ext uri="{909E8E84-426E-40DD-AFC4-6F175D3DCCD1}">
              <a14:hiddenFill xmlns:a14="http://schemas.microsoft.com/office/drawing/2010/main">
                <a:solidFill>
                  <a:srgbClr val="FFFFFF"/>
                </a:solidFill>
              </a14:hiddenFill>
            </a:ext>
          </a:extLst>
        </p:spPr>
      </p:pic>
      <p:sp>
        <p:nvSpPr>
          <p:cNvPr id="38" name="テキスト ボックス 37"/>
          <p:cNvSpPr txBox="1"/>
          <p:nvPr/>
        </p:nvSpPr>
        <p:spPr>
          <a:xfrm>
            <a:off x="1496616" y="6386217"/>
            <a:ext cx="7848872" cy="253916"/>
          </a:xfrm>
          <a:prstGeom prst="rect">
            <a:avLst/>
          </a:prstGeom>
          <a:noFill/>
        </p:spPr>
        <p:txBody>
          <a:bodyPr wrap="square" rtlCol="0">
            <a:spAutoFit/>
          </a:bodyPr>
          <a:lstStyle>
            <a:defPPr>
              <a:defRPr lang="ja-JP"/>
            </a:defPPr>
            <a:lvl1pPr marL="0" algn="r" defTabSz="914400" rtl="0" eaLnBrk="1" latinLnBrk="0" hangingPunct="1">
              <a:defRPr kumimoji="1" sz="1050" kern="1200">
                <a:solidFill>
                  <a:schemeClr val="tx1">
                    <a:lumMod val="65000"/>
                    <a:lumOff val="35000"/>
                  </a:schemeClr>
                </a:solidFill>
                <a:latin typeface="+mn-lt"/>
                <a:ea typeface="+mn-ea"/>
                <a:cs typeface="+mn-cs"/>
              </a:defRPr>
            </a:lvl1pPr>
          </a:lstStyle>
          <a:p>
            <a:pPr marL="0" algn="r" defTabSz="914400">
              <a:buNone/>
              <a:defRPr kumimoji="1" sz="1050" b="0" i="0" normalizeH="0" noProof="0">
                <a:solidFill>
                  <a:srgbClr val="595959"/>
                </a:solidFill>
                <a:uLnTx/>
                <a:uFillTx/>
                <a:latin typeface="+mn-lt"/>
                <a:ea typeface="+mn-ea"/>
                <a:cs typeface="+mn-cs"/>
              </a:defRPr>
            </a:pPr>
            <a:r>
              <a:rPr kumimoji="1" lang="ja-JP" altLang="en-US" sz="1050" b="0" i="0" normalizeH="0" noProof="0" dirty="0">
                <a:solidFill>
                  <a:prstClr val="black">
                    <a:lumMod val="65000"/>
                    <a:lumOff val="35000"/>
                  </a:prstClr>
                </a:solidFill>
                <a:uLnTx/>
                <a:uFillTx/>
                <a:latin typeface="メイリオ" panose="020B0604030504040204" pitchFamily="50" charset="-128"/>
                <a:cs typeface="メイリオ" panose="020B0604030504040204" pitchFamily="50" charset="-128"/>
              </a:rPr>
              <a:t>出典（細胞の数） </a:t>
            </a:r>
            <a:r>
              <a:rPr kumimoji="1" lang="ja-JP" altLang="en-US" sz="1050" b="0" i="0" normalizeH="0" noProof="0" dirty="0">
                <a:solidFill>
                  <a:prstClr val="black">
                    <a:lumMod val="65000"/>
                    <a:lumOff val="35000"/>
                  </a:prstClr>
                </a:solidFill>
                <a:uLnTx/>
                <a:uFillTx/>
                <a:latin typeface="Calibri"/>
                <a:ea typeface="ＭＳ Ｐゴシック"/>
              </a:rPr>
              <a:t>：</a:t>
            </a:r>
            <a:r>
              <a:rPr kumimoji="1" lang="en-US" altLang="ja-JP" sz="1050" b="0" i="0" normalizeH="0" noProof="0" dirty="0">
                <a:solidFill>
                  <a:prstClr val="black">
                    <a:lumMod val="65000"/>
                    <a:lumOff val="35000"/>
                  </a:prstClr>
                </a:solidFill>
                <a:uLnTx/>
                <a:uFillTx/>
                <a:latin typeface="Calibri"/>
                <a:ea typeface="ＭＳ Ｐゴシック"/>
              </a:rPr>
              <a:t> Annals of Human Biology Volume 40, 2013 -  Issue 6 ‘An estimation of the number of cells in the human body’</a:t>
            </a:r>
            <a:endParaRPr lang="ja-JP" altLang="en-US" dirty="0">
              <a:solidFill>
                <a:prstClr val="black">
                  <a:lumMod val="65000"/>
                  <a:lumOff val="35000"/>
                </a:prstClr>
              </a:solidFill>
              <a:latin typeface="Calibri"/>
              <a:ea typeface="ＭＳ Ｐゴシック"/>
            </a:endParaRPr>
          </a:p>
        </p:txBody>
      </p:sp>
      <p:sp>
        <p:nvSpPr>
          <p:cNvPr id="39" name="正方形/長方形 38"/>
          <p:cNvSpPr/>
          <p:nvPr/>
        </p:nvSpPr>
        <p:spPr>
          <a:xfrm>
            <a:off x="6476819" y="2993840"/>
            <a:ext cx="1802096" cy="523220"/>
          </a:xfrm>
          <a:prstGeom prst="rect">
            <a:avLst/>
          </a:prstGeom>
        </p:spPr>
        <p:txBody>
          <a:bodyPr wrap="none">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2800" b="1" i="0" normalizeH="0" noProof="0" dirty="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約</a:t>
            </a:r>
            <a:r>
              <a:rPr kumimoji="1" lang="en-US" altLang="ja-JP" sz="2800" b="1" i="0" normalizeH="0" noProof="0" dirty="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37</a:t>
            </a:r>
            <a:r>
              <a:rPr kumimoji="1" lang="ja-JP" altLang="en-US" sz="2800" b="1" i="0" normalizeH="0" noProof="0" dirty="0">
                <a:solidFill>
                  <a:schemeClr val="tx1">
                    <a:lumMod val="75000"/>
                    <a:lumOff val="25000"/>
                  </a:schemeClr>
                </a:solidFill>
                <a:uLnTx/>
                <a:uFillTx/>
                <a:latin typeface="HG丸ｺﾞｼｯｸM-PRO" panose="020F0600000000000000" pitchFamily="50" charset="-128"/>
                <a:ea typeface="HG丸ｺﾞｼｯｸM-PRO" panose="020F0600000000000000" pitchFamily="50" charset="-128"/>
              </a:rPr>
              <a:t>兆個</a:t>
            </a:r>
            <a:endParaRPr lang="ja-JP" altLang="en-US" sz="28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5649337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18008</TotalTime>
  <Words>1033</Words>
  <Application>Microsoft Office PowerPoint</Application>
  <PresentationFormat>A4 210 x 297 mm</PresentationFormat>
  <Paragraphs>190</Paragraphs>
  <Slides>27</Slides>
  <Notes>27</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27</vt:i4>
      </vt:variant>
    </vt:vector>
  </HeadingPairs>
  <TitlesOfParts>
    <vt:vector size="41" baseType="lpstr">
      <vt:lpstr>HGP創英角ｺﾞｼｯｸUB</vt:lpstr>
      <vt:lpstr>HG丸ｺﾞｼｯｸM-PRO</vt:lpstr>
      <vt:lpstr>Meiryo UI</vt:lpstr>
      <vt:lpstr>ＭＳ Ｐゴシック</vt:lpstr>
      <vt:lpstr>メイリオ</vt:lpstr>
      <vt:lpstr>游ゴシック</vt:lpstr>
      <vt:lpstr>游明朝</vt:lpstr>
      <vt:lpstr>Arial</vt:lpstr>
      <vt:lpstr>Calibri</vt:lpstr>
      <vt:lpstr>Century Gothic</vt:lpstr>
      <vt:lpstr>Times New Roman</vt:lpstr>
      <vt:lpstr>Wingdings</vt:lpstr>
      <vt:lpstr>Office ​​テーマ</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Wakayama Prefecture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地域における効果的かつ効率的な医療提供体制の確保</dc:title>
  <dc:creator>096032</dc:creator>
  <cp:lastModifiedBy>A00483</cp:lastModifiedBy>
  <cp:revision>1521</cp:revision>
  <cp:lastPrinted>2025-01-31T09:06:29Z</cp:lastPrinted>
  <dcterms:created xsi:type="dcterms:W3CDTF">2014-09-10T02:36:13Z</dcterms:created>
  <dcterms:modified xsi:type="dcterms:W3CDTF">2025-07-22T10:46:26Z</dcterms:modified>
</cp:coreProperties>
</file>