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9" r:id="rId2"/>
    <p:sldId id="274" r:id="rId3"/>
    <p:sldId id="270" r:id="rId4"/>
    <p:sldId id="271" r:id="rId5"/>
    <p:sldId id="272" r:id="rId6"/>
    <p:sldId id="273" r:id="rId7"/>
  </p:sldIdLst>
  <p:sldSz cx="6858000" cy="9144000" type="screen4x3"/>
  <p:notesSz cx="6737350" cy="9869488"/>
  <p:custDataLst>
    <p:tags r:id="rId10"/>
  </p:custDataLst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5pPr>
    <a:lvl6pPr marL="2286000" algn="l" defTabSz="914400" rtl="0" eaLnBrk="1" latinLnBrk="0" hangingPunct="1"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6pPr>
    <a:lvl7pPr marL="2743200" algn="l" defTabSz="914400" rtl="0" eaLnBrk="1" latinLnBrk="0" hangingPunct="1"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7pPr>
    <a:lvl8pPr marL="3200400" algn="l" defTabSz="914400" rtl="0" eaLnBrk="1" latinLnBrk="0" hangingPunct="1"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8pPr>
    <a:lvl9pPr marL="3657600" algn="l" defTabSz="914400" rtl="0" eaLnBrk="1" latinLnBrk="0" hangingPunct="1">
      <a:defRPr kumimoji="1" sz="800" b="1" kern="1200">
        <a:solidFill>
          <a:schemeClr val="tx1"/>
        </a:solidFill>
        <a:latin typeface="Arial" charset="0"/>
        <a:ea typeface="HG丸ｺﾞｼｯｸM-PRO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3300"/>
    <a:srgbClr val="FFBC01"/>
    <a:srgbClr val="BCFF01"/>
    <a:srgbClr val="EAEAEA"/>
    <a:srgbClr val="33CC33"/>
    <a:srgbClr val="4D4D4D"/>
    <a:srgbClr val="CCFF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45" autoAdjust="0"/>
    <p:restoredTop sz="99068" autoAdjust="0"/>
  </p:normalViewPr>
  <p:slideViewPr>
    <p:cSldViewPr snapToGrid="0">
      <p:cViewPr>
        <p:scale>
          <a:sx n="112" d="100"/>
          <a:sy n="112" d="100"/>
        </p:scale>
        <p:origin x="796" y="-35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9309" cy="493396"/>
          </a:xfrm>
          <a:prstGeom prst="rect">
            <a:avLst/>
          </a:prstGeom>
        </p:spPr>
        <p:txBody>
          <a:bodyPr vert="horz" lIns="90656" tIns="45327" rIns="90656" bIns="45327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ja-JP" altLang="en-US"/>
              <a:t>和歌山県立こころの医療センター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6473" y="0"/>
            <a:ext cx="2919309" cy="493396"/>
          </a:xfrm>
          <a:prstGeom prst="rect">
            <a:avLst/>
          </a:prstGeom>
        </p:spPr>
        <p:txBody>
          <a:bodyPr vert="horz" lIns="90656" tIns="45327" rIns="90656" bIns="45327" rtlCol="0"/>
          <a:lstStyle>
            <a:lvl1pPr algn="r">
              <a:defRPr sz="1200"/>
            </a:lvl1pPr>
          </a:lstStyle>
          <a:p>
            <a:pPr>
              <a:defRPr/>
            </a:pPr>
            <a:fld id="{35E87352-390D-4E8D-AA29-9F0303B855AB}" type="datetimeFigureOut">
              <a:rPr lang="ja-JP" altLang="en-US"/>
              <a:pPr>
                <a:defRPr/>
              </a:pPr>
              <a:t>2025/10/9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374521"/>
            <a:ext cx="2919309" cy="493395"/>
          </a:xfrm>
          <a:prstGeom prst="rect">
            <a:avLst/>
          </a:prstGeom>
        </p:spPr>
        <p:txBody>
          <a:bodyPr vert="horz" lIns="90656" tIns="45327" rIns="90656" bIns="4532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6473" y="9374521"/>
            <a:ext cx="2919309" cy="493395"/>
          </a:xfrm>
          <a:prstGeom prst="rect">
            <a:avLst/>
          </a:prstGeom>
        </p:spPr>
        <p:txBody>
          <a:bodyPr vert="horz" lIns="90656" tIns="45327" rIns="90656" bIns="45327" rtlCol="0" anchor="b"/>
          <a:lstStyle>
            <a:lvl1pPr algn="r">
              <a:defRPr sz="1200"/>
            </a:lvl1pPr>
          </a:lstStyle>
          <a:p>
            <a:pPr>
              <a:defRPr/>
            </a:pPr>
            <a:fld id="{91CB7063-8CB7-4672-8654-D7F88B81DA2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43310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19309" cy="493396"/>
          </a:xfrm>
          <a:prstGeom prst="rect">
            <a:avLst/>
          </a:prstGeom>
        </p:spPr>
        <p:txBody>
          <a:bodyPr vert="horz" lIns="90656" tIns="45327" rIns="90656" bIns="45327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ja-JP" altLang="en-US"/>
              <a:t>和歌山県立こころの医療センター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6473" y="0"/>
            <a:ext cx="2919309" cy="493396"/>
          </a:xfrm>
          <a:prstGeom prst="rect">
            <a:avLst/>
          </a:prstGeom>
        </p:spPr>
        <p:txBody>
          <a:bodyPr vert="horz" lIns="90656" tIns="45327" rIns="90656" bIns="45327" rtlCol="0"/>
          <a:lstStyle>
            <a:lvl1pPr algn="r">
              <a:defRPr sz="1200"/>
            </a:lvl1pPr>
          </a:lstStyle>
          <a:p>
            <a:pPr>
              <a:defRPr/>
            </a:pPr>
            <a:fld id="{53A9951B-96BD-45AD-89B1-0CAF8B91E999}" type="datetimeFigureOut">
              <a:rPr lang="ja-JP" altLang="en-US"/>
              <a:pPr>
                <a:defRPr/>
              </a:pPr>
              <a:t>2025/10/9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41363"/>
            <a:ext cx="2774950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56" tIns="45327" rIns="90656" bIns="45327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050" y="4688049"/>
            <a:ext cx="5389251" cy="4440561"/>
          </a:xfrm>
          <a:prstGeom prst="rect">
            <a:avLst/>
          </a:prstGeom>
        </p:spPr>
        <p:txBody>
          <a:bodyPr vert="horz" lIns="90656" tIns="45327" rIns="90656" bIns="45327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4521"/>
            <a:ext cx="2919309" cy="493395"/>
          </a:xfrm>
          <a:prstGeom prst="rect">
            <a:avLst/>
          </a:prstGeom>
        </p:spPr>
        <p:txBody>
          <a:bodyPr vert="horz" lIns="90656" tIns="45327" rIns="90656" bIns="4532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6473" y="9374521"/>
            <a:ext cx="2919309" cy="493395"/>
          </a:xfrm>
          <a:prstGeom prst="rect">
            <a:avLst/>
          </a:prstGeom>
        </p:spPr>
        <p:txBody>
          <a:bodyPr vert="horz" lIns="90656" tIns="45327" rIns="90656" bIns="45327" rtlCol="0" anchor="b"/>
          <a:lstStyle>
            <a:lvl1pPr algn="r">
              <a:defRPr sz="1200"/>
            </a:lvl1pPr>
          </a:lstStyle>
          <a:p>
            <a:pPr>
              <a:defRPr/>
            </a:pPr>
            <a:fld id="{C87A1BE5-2E67-4AD3-A69B-C887DD4AD7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17901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36578" indent="-283299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33199" indent="-2266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586478" indent="-2266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39758" indent="-226640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493038" indent="-2266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46317" indent="-2266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399597" indent="-2266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52876" indent="-22664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E7823456-042A-4D9F-BFC4-A6DDA80D8538}" type="slidenum">
              <a:rPr lang="ja-JP" altLang="en-US" smtClean="0">
                <a:latin typeface="Arial" charset="0"/>
                <a:ea typeface="HG丸ｺﾞｼｯｸM-PRO" pitchFamily="49" charset="-128"/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ja-JP" altLang="en-US">
              <a:latin typeface="Arial" charset="0"/>
              <a:ea typeface="HG丸ｺﾞｼｯｸM-PRO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7441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0244" name="スライド番号プレースホルダー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36635" indent="-283321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33285" indent="-226657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586598" indent="-226657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39912" indent="-226657" algn="l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493226" indent="-22665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46540" indent="-22665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399854" indent="-22665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53167" indent="-226657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6288110-745B-41BC-841E-A06352C25E98}" type="slidenum">
              <a:rPr lang="ja-JP" altLang="en-US" smtClean="0">
                <a:solidFill>
                  <a:prstClr val="black"/>
                </a:solidFill>
                <a:latin typeface="Arial" charset="0"/>
                <a:ea typeface="HG丸ｺﾞｼｯｸM-PRO" pitchFamily="49" charset="-128"/>
              </a:rPr>
              <a:pPr algn="r" eaLnBrk="1" hangingPunct="1">
                <a:spcBef>
                  <a:spcPct val="0"/>
                </a:spcBef>
              </a:pPr>
              <a:t>3</a:t>
            </a:fld>
            <a:endParaRPr lang="ja-JP" altLang="en-US">
              <a:solidFill>
                <a:prstClr val="black"/>
              </a:solidFill>
              <a:latin typeface="Arial" charset="0"/>
              <a:ea typeface="HG丸ｺﾞｼｯｸM-PRO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5072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A29CD2-4D90-4175-9F81-71621C4E97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1382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73D069-7CAF-4C8A-9337-77D9D367EF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4417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80909-6477-4A95-9DFC-A81AD7B4B8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35718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65887-332A-4AD7-A5B4-09F0D68136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021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4878AF-9652-48CA-B356-291850699E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2990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0C9175-71A8-419E-929D-C9CBACE9395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3375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10D942-E02C-4A39-A785-29A45C3129F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5287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BE1C8-BBD0-471D-9049-D8802B9E0A2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16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A7FF0-698C-4C97-95EA-615C9945B8A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9768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1A21-20DB-427A-83FE-1DD16BB141E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998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0FA47-0065-4449-8489-0696EC4A95B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1064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D2848-EC46-4257-9E89-A2A1F6B521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6987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a typeface="+mn-ea"/>
              </a:defRPr>
            </a:lvl1pPr>
          </a:lstStyle>
          <a:p>
            <a:pPr>
              <a:defRPr/>
            </a:pPr>
            <a:fld id="{FC61DA13-1FDD-4918-B487-0EC40DA5267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928688" y="4913313"/>
            <a:ext cx="736600" cy="1730375"/>
          </a:xfrm>
          <a:custGeom>
            <a:avLst/>
            <a:gdLst>
              <a:gd name="T0" fmla="*/ 0 w 464"/>
              <a:gd name="T1" fmla="*/ 2147483647 h 1090"/>
              <a:gd name="T2" fmla="*/ 2147483647 w 464"/>
              <a:gd name="T3" fmla="*/ 0 h 1090"/>
              <a:gd name="T4" fmla="*/ 2147483647 w 464"/>
              <a:gd name="T5" fmla="*/ 2147483647 h 1090"/>
              <a:gd name="T6" fmla="*/ 2147483647 w 464"/>
              <a:gd name="T7" fmla="*/ 2147483647 h 1090"/>
              <a:gd name="T8" fmla="*/ 2147483647 w 464"/>
              <a:gd name="T9" fmla="*/ 2147483647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4" h="1090">
                <a:moveTo>
                  <a:pt x="0" y="1090"/>
                </a:moveTo>
                <a:lnTo>
                  <a:pt x="86" y="0"/>
                </a:lnTo>
                <a:lnTo>
                  <a:pt x="302" y="661"/>
                </a:lnTo>
                <a:lnTo>
                  <a:pt x="423" y="594"/>
                </a:lnTo>
                <a:lnTo>
                  <a:pt x="464" y="729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0C0C0">
                  <a:alpha val="48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051" name="Freeform 3"/>
          <p:cNvSpPr>
            <a:spLocks/>
          </p:cNvSpPr>
          <p:nvPr/>
        </p:nvSpPr>
        <p:spPr bwMode="auto">
          <a:xfrm>
            <a:off x="1071563" y="6234113"/>
            <a:ext cx="1400175" cy="1181100"/>
          </a:xfrm>
          <a:custGeom>
            <a:avLst/>
            <a:gdLst>
              <a:gd name="T0" fmla="*/ 0 w 882"/>
              <a:gd name="T1" fmla="*/ 2147483647 h 744"/>
              <a:gd name="T2" fmla="*/ 2147483647 w 882"/>
              <a:gd name="T3" fmla="*/ 0 h 744"/>
              <a:gd name="T4" fmla="*/ 2147483647 w 882"/>
              <a:gd name="T5" fmla="*/ 2147483647 h 744"/>
              <a:gd name="T6" fmla="*/ 2147483647 w 882"/>
              <a:gd name="T7" fmla="*/ 2147483647 h 744"/>
              <a:gd name="T8" fmla="*/ 2147483647 w 882"/>
              <a:gd name="T9" fmla="*/ 2147483647 h 744"/>
              <a:gd name="T10" fmla="*/ 2147483647 w 882"/>
              <a:gd name="T11" fmla="*/ 2147483647 h 7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82" h="744">
                <a:moveTo>
                  <a:pt x="0" y="123"/>
                </a:moveTo>
                <a:lnTo>
                  <a:pt x="435" y="0"/>
                </a:lnTo>
                <a:lnTo>
                  <a:pt x="516" y="87"/>
                </a:lnTo>
                <a:lnTo>
                  <a:pt x="386" y="162"/>
                </a:lnTo>
                <a:lnTo>
                  <a:pt x="882" y="708"/>
                </a:lnTo>
                <a:lnTo>
                  <a:pt x="63" y="744"/>
                </a:lnTo>
              </a:path>
            </a:pathLst>
          </a:custGeom>
          <a:gradFill rotWithShape="1">
            <a:gsLst>
              <a:gs pos="0">
                <a:srgbClr val="C0C0C0">
                  <a:alpha val="29999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 rot="-1723362">
            <a:off x="884238" y="6637338"/>
            <a:ext cx="392112" cy="37465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 rot="-1723362">
            <a:off x="628650" y="6130925"/>
            <a:ext cx="392113" cy="37465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985837" y="3203575"/>
            <a:ext cx="4321175" cy="4770438"/>
          </a:xfrm>
          <a:custGeom>
            <a:avLst/>
            <a:gdLst>
              <a:gd name="T0" fmla="*/ 2147483647 w 2722"/>
              <a:gd name="T1" fmla="*/ 0 h 3005"/>
              <a:gd name="T2" fmla="*/ 2147483647 w 2722"/>
              <a:gd name="T3" fmla="*/ 2147483647 h 3005"/>
              <a:gd name="T4" fmla="*/ 2147483647 w 2722"/>
              <a:gd name="T5" fmla="*/ 2147483647 h 3005"/>
              <a:gd name="T6" fmla="*/ 2147483647 w 2722"/>
              <a:gd name="T7" fmla="*/ 2147483647 h 3005"/>
              <a:gd name="T8" fmla="*/ 2147483647 w 2722"/>
              <a:gd name="T9" fmla="*/ 2147483647 h 3005"/>
              <a:gd name="T10" fmla="*/ 2147483647 w 2722"/>
              <a:gd name="T11" fmla="*/ 2147483647 h 3005"/>
              <a:gd name="T12" fmla="*/ 2147483647 w 2722"/>
              <a:gd name="T13" fmla="*/ 2147483647 h 3005"/>
              <a:gd name="T14" fmla="*/ 2147483647 w 2722"/>
              <a:gd name="T15" fmla="*/ 2147483647 h 3005"/>
              <a:gd name="T16" fmla="*/ 2147483647 w 2722"/>
              <a:gd name="T17" fmla="*/ 2147483647 h 3005"/>
              <a:gd name="T18" fmla="*/ 2147483647 w 2722"/>
              <a:gd name="T19" fmla="*/ 2147483647 h 3005"/>
              <a:gd name="T20" fmla="*/ 2147483647 w 2722"/>
              <a:gd name="T21" fmla="*/ 2147483647 h 3005"/>
              <a:gd name="T22" fmla="*/ 0 w 2722"/>
              <a:gd name="T23" fmla="*/ 2147483647 h 3005"/>
              <a:gd name="T24" fmla="*/ 2147483647 w 2722"/>
              <a:gd name="T25" fmla="*/ 2147483647 h 3005"/>
              <a:gd name="T26" fmla="*/ 2147483647 w 2722"/>
              <a:gd name="T27" fmla="*/ 2147483647 h 3005"/>
              <a:gd name="T28" fmla="*/ 2147483647 w 2722"/>
              <a:gd name="T29" fmla="*/ 2147483647 h 3005"/>
              <a:gd name="T30" fmla="*/ 2147483647 w 2722"/>
              <a:gd name="T31" fmla="*/ 2147483647 h 3005"/>
              <a:gd name="T32" fmla="*/ 2147483647 w 2722"/>
              <a:gd name="T33" fmla="*/ 0 h 300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722" h="3005">
                <a:moveTo>
                  <a:pt x="336" y="0"/>
                </a:moveTo>
                <a:lnTo>
                  <a:pt x="1844" y="83"/>
                </a:lnTo>
                <a:lnTo>
                  <a:pt x="2722" y="851"/>
                </a:lnTo>
                <a:lnTo>
                  <a:pt x="2694" y="2195"/>
                </a:lnTo>
                <a:lnTo>
                  <a:pt x="1734" y="2963"/>
                </a:lnTo>
                <a:lnTo>
                  <a:pt x="1314" y="3005"/>
                </a:lnTo>
                <a:lnTo>
                  <a:pt x="1215" y="2906"/>
                </a:lnTo>
                <a:lnTo>
                  <a:pt x="1355" y="2762"/>
                </a:lnTo>
                <a:lnTo>
                  <a:pt x="1158" y="2304"/>
                </a:lnTo>
                <a:lnTo>
                  <a:pt x="491" y="1907"/>
                </a:lnTo>
                <a:lnTo>
                  <a:pt x="55" y="2150"/>
                </a:lnTo>
                <a:lnTo>
                  <a:pt x="0" y="2042"/>
                </a:lnTo>
                <a:lnTo>
                  <a:pt x="426" y="1808"/>
                </a:lnTo>
                <a:lnTo>
                  <a:pt x="473" y="1372"/>
                </a:lnTo>
                <a:lnTo>
                  <a:pt x="132" y="736"/>
                </a:lnTo>
                <a:lnTo>
                  <a:pt x="36" y="388"/>
                </a:lnTo>
                <a:lnTo>
                  <a:pt x="308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77825" y="1974850"/>
            <a:ext cx="1704975" cy="1871663"/>
          </a:xfrm>
          <a:custGeom>
            <a:avLst/>
            <a:gdLst>
              <a:gd name="T0" fmla="*/ 0 w 1074"/>
              <a:gd name="T1" fmla="*/ 2147483647 h 1179"/>
              <a:gd name="T2" fmla="*/ 2147483647 w 1074"/>
              <a:gd name="T3" fmla="*/ 0 h 1179"/>
              <a:gd name="T4" fmla="*/ 2147483647 w 1074"/>
              <a:gd name="T5" fmla="*/ 2147483647 h 1179"/>
              <a:gd name="T6" fmla="*/ 2147483647 w 1074"/>
              <a:gd name="T7" fmla="*/ 2147483647 h 1179"/>
              <a:gd name="T8" fmla="*/ 2147483647 w 1074"/>
              <a:gd name="T9" fmla="*/ 2147483647 h 1179"/>
              <a:gd name="T10" fmla="*/ 2147483647 w 1074"/>
              <a:gd name="T11" fmla="*/ 2147483647 h 1179"/>
              <a:gd name="T12" fmla="*/ 0 w 1074"/>
              <a:gd name="T13" fmla="*/ 2147483647 h 117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4" h="1179">
                <a:moveTo>
                  <a:pt x="0" y="227"/>
                </a:moveTo>
                <a:lnTo>
                  <a:pt x="777" y="0"/>
                </a:lnTo>
                <a:lnTo>
                  <a:pt x="1074" y="972"/>
                </a:lnTo>
                <a:lnTo>
                  <a:pt x="381" y="1179"/>
                </a:lnTo>
                <a:lnTo>
                  <a:pt x="210" y="621"/>
                </a:lnTo>
                <a:lnTo>
                  <a:pt x="120" y="648"/>
                </a:lnTo>
                <a:lnTo>
                  <a:pt x="0" y="231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1957388" y="2970213"/>
            <a:ext cx="600075" cy="542925"/>
          </a:xfrm>
          <a:custGeom>
            <a:avLst/>
            <a:gdLst>
              <a:gd name="T0" fmla="*/ 2147483647 w 378"/>
              <a:gd name="T1" fmla="*/ 2147483647 h 342"/>
              <a:gd name="T2" fmla="*/ 2147483647 w 378"/>
              <a:gd name="T3" fmla="*/ 2147483647 h 342"/>
              <a:gd name="T4" fmla="*/ 2147483647 w 378"/>
              <a:gd name="T5" fmla="*/ 2147483647 h 342"/>
              <a:gd name="T6" fmla="*/ 2147483647 w 378"/>
              <a:gd name="T7" fmla="*/ 0 h 342"/>
              <a:gd name="T8" fmla="*/ 0 w 378"/>
              <a:gd name="T9" fmla="*/ 2147483647 h 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78" h="342">
                <a:moveTo>
                  <a:pt x="4" y="90"/>
                </a:moveTo>
                <a:lnTo>
                  <a:pt x="81" y="342"/>
                </a:lnTo>
                <a:lnTo>
                  <a:pt x="378" y="257"/>
                </a:lnTo>
                <a:lnTo>
                  <a:pt x="297" y="0"/>
                </a:lnTo>
                <a:lnTo>
                  <a:pt x="0" y="9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1614488" y="1892300"/>
            <a:ext cx="1128712" cy="1220788"/>
          </a:xfrm>
          <a:custGeom>
            <a:avLst/>
            <a:gdLst>
              <a:gd name="T0" fmla="*/ 0 w 711"/>
              <a:gd name="T1" fmla="*/ 2147483647 h 769"/>
              <a:gd name="T2" fmla="*/ 2147483647 w 711"/>
              <a:gd name="T3" fmla="*/ 0 h 769"/>
              <a:gd name="T4" fmla="*/ 2147483647 w 711"/>
              <a:gd name="T5" fmla="*/ 2147483647 h 769"/>
              <a:gd name="T6" fmla="*/ 2147483647 w 711"/>
              <a:gd name="T7" fmla="*/ 2147483647 h 769"/>
              <a:gd name="T8" fmla="*/ 2147483647 w 711"/>
              <a:gd name="T9" fmla="*/ 2147483647 h 769"/>
              <a:gd name="T10" fmla="*/ 2147483647 w 711"/>
              <a:gd name="T11" fmla="*/ 2147483647 h 769"/>
              <a:gd name="T12" fmla="*/ 2147483647 w 711"/>
              <a:gd name="T13" fmla="*/ 2147483647 h 769"/>
              <a:gd name="T14" fmla="*/ 2147483647 w 711"/>
              <a:gd name="T15" fmla="*/ 2147483647 h 769"/>
              <a:gd name="T16" fmla="*/ 0 w 711"/>
              <a:gd name="T17" fmla="*/ 2147483647 h 7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11" h="769">
                <a:moveTo>
                  <a:pt x="0" y="49"/>
                </a:moveTo>
                <a:lnTo>
                  <a:pt x="175" y="0"/>
                </a:lnTo>
                <a:lnTo>
                  <a:pt x="319" y="445"/>
                </a:lnTo>
                <a:lnTo>
                  <a:pt x="693" y="338"/>
                </a:lnTo>
                <a:lnTo>
                  <a:pt x="711" y="413"/>
                </a:lnTo>
                <a:lnTo>
                  <a:pt x="346" y="522"/>
                </a:lnTo>
                <a:lnTo>
                  <a:pt x="400" y="711"/>
                </a:lnTo>
                <a:lnTo>
                  <a:pt x="216" y="769"/>
                </a:lnTo>
                <a:lnTo>
                  <a:pt x="0" y="49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1957388" y="2471738"/>
            <a:ext cx="1549400" cy="1270000"/>
          </a:xfrm>
          <a:custGeom>
            <a:avLst/>
            <a:gdLst>
              <a:gd name="T0" fmla="*/ 2147483647 w 976"/>
              <a:gd name="T1" fmla="*/ 2147483647 h 800"/>
              <a:gd name="T2" fmla="*/ 2147483647 w 976"/>
              <a:gd name="T3" fmla="*/ 2147483647 h 800"/>
              <a:gd name="T4" fmla="*/ 2147483647 w 976"/>
              <a:gd name="T5" fmla="*/ 2147483647 h 800"/>
              <a:gd name="T6" fmla="*/ 2147483647 w 976"/>
              <a:gd name="T7" fmla="*/ 2147483647 h 800"/>
              <a:gd name="T8" fmla="*/ 2147483647 w 976"/>
              <a:gd name="T9" fmla="*/ 2147483647 h 800"/>
              <a:gd name="T10" fmla="*/ 2147483647 w 976"/>
              <a:gd name="T11" fmla="*/ 2147483647 h 800"/>
              <a:gd name="T12" fmla="*/ 2147483647 w 976"/>
              <a:gd name="T13" fmla="*/ 2147483647 h 800"/>
              <a:gd name="T14" fmla="*/ 2147483647 w 976"/>
              <a:gd name="T15" fmla="*/ 0 h 800"/>
              <a:gd name="T16" fmla="*/ 2147483647 w 976"/>
              <a:gd name="T17" fmla="*/ 2147483647 h 800"/>
              <a:gd name="T18" fmla="*/ 2147483647 w 976"/>
              <a:gd name="T19" fmla="*/ 2147483647 h 800"/>
              <a:gd name="T20" fmla="*/ 0 w 976"/>
              <a:gd name="T21" fmla="*/ 2147483647 h 800"/>
              <a:gd name="T22" fmla="*/ 2147483647 w 976"/>
              <a:gd name="T23" fmla="*/ 2147483647 h 800"/>
              <a:gd name="T24" fmla="*/ 2147483647 w 976"/>
              <a:gd name="T25" fmla="*/ 2147483647 h 800"/>
              <a:gd name="T26" fmla="*/ 2147483647 w 976"/>
              <a:gd name="T27" fmla="*/ 2147483647 h 800"/>
              <a:gd name="T28" fmla="*/ 2147483647 w 976"/>
              <a:gd name="T29" fmla="*/ 2147483647 h 8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976" h="800">
                <a:moveTo>
                  <a:pt x="864" y="706"/>
                </a:moveTo>
                <a:lnTo>
                  <a:pt x="904" y="728"/>
                </a:lnTo>
                <a:lnTo>
                  <a:pt x="967" y="607"/>
                </a:lnTo>
                <a:lnTo>
                  <a:pt x="913" y="580"/>
                </a:lnTo>
                <a:lnTo>
                  <a:pt x="976" y="454"/>
                </a:lnTo>
                <a:lnTo>
                  <a:pt x="751" y="328"/>
                </a:lnTo>
                <a:lnTo>
                  <a:pt x="861" y="111"/>
                </a:lnTo>
                <a:lnTo>
                  <a:pt x="660" y="0"/>
                </a:lnTo>
                <a:lnTo>
                  <a:pt x="130" y="157"/>
                </a:lnTo>
                <a:lnTo>
                  <a:pt x="180" y="345"/>
                </a:lnTo>
                <a:lnTo>
                  <a:pt x="0" y="399"/>
                </a:lnTo>
                <a:lnTo>
                  <a:pt x="78" y="654"/>
                </a:lnTo>
                <a:lnTo>
                  <a:pt x="468" y="548"/>
                </a:lnTo>
                <a:lnTo>
                  <a:pt x="549" y="800"/>
                </a:lnTo>
                <a:lnTo>
                  <a:pt x="864" y="706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3149600" y="2649538"/>
            <a:ext cx="679450" cy="615950"/>
          </a:xfrm>
          <a:custGeom>
            <a:avLst/>
            <a:gdLst>
              <a:gd name="T0" fmla="*/ 2147483647 w 428"/>
              <a:gd name="T1" fmla="*/ 2147483647 h 388"/>
              <a:gd name="T2" fmla="*/ 2147483647 w 428"/>
              <a:gd name="T3" fmla="*/ 2147483647 h 388"/>
              <a:gd name="T4" fmla="*/ 2147483647 w 428"/>
              <a:gd name="T5" fmla="*/ 0 h 388"/>
              <a:gd name="T6" fmla="*/ 0 w 428"/>
              <a:gd name="T7" fmla="*/ 2147483647 h 388"/>
              <a:gd name="T8" fmla="*/ 2147483647 w 428"/>
              <a:gd name="T9" fmla="*/ 2147483647 h 3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8" h="388">
                <a:moveTo>
                  <a:pt x="306" y="388"/>
                </a:moveTo>
                <a:lnTo>
                  <a:pt x="428" y="166"/>
                </a:lnTo>
                <a:lnTo>
                  <a:pt x="113" y="0"/>
                </a:lnTo>
                <a:lnTo>
                  <a:pt x="0" y="220"/>
                </a:lnTo>
                <a:lnTo>
                  <a:pt x="306" y="387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2771775" y="3470275"/>
            <a:ext cx="328613" cy="271463"/>
          </a:xfrm>
          <a:custGeom>
            <a:avLst/>
            <a:gdLst>
              <a:gd name="T0" fmla="*/ 0 w 207"/>
              <a:gd name="T1" fmla="*/ 2147483647 h 171"/>
              <a:gd name="T2" fmla="*/ 2147483647 w 207"/>
              <a:gd name="T3" fmla="*/ 0 h 171"/>
              <a:gd name="T4" fmla="*/ 2147483647 w 207"/>
              <a:gd name="T5" fmla="*/ 2147483647 h 171"/>
              <a:gd name="T6" fmla="*/ 2147483647 w 207"/>
              <a:gd name="T7" fmla="*/ 2147483647 h 171"/>
              <a:gd name="T8" fmla="*/ 0 w 207"/>
              <a:gd name="T9" fmla="*/ 2147483647 h 1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71">
                <a:moveTo>
                  <a:pt x="0" y="54"/>
                </a:moveTo>
                <a:lnTo>
                  <a:pt x="171" y="0"/>
                </a:lnTo>
                <a:lnTo>
                  <a:pt x="207" y="122"/>
                </a:lnTo>
                <a:lnTo>
                  <a:pt x="36" y="171"/>
                </a:lnTo>
                <a:lnTo>
                  <a:pt x="0" y="54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1" name="Freeform 13"/>
          <p:cNvSpPr>
            <a:spLocks/>
          </p:cNvSpPr>
          <p:nvPr/>
        </p:nvSpPr>
        <p:spPr bwMode="auto">
          <a:xfrm>
            <a:off x="2343150" y="3398838"/>
            <a:ext cx="206375" cy="222250"/>
          </a:xfrm>
          <a:custGeom>
            <a:avLst/>
            <a:gdLst>
              <a:gd name="T0" fmla="*/ 0 w 130"/>
              <a:gd name="T1" fmla="*/ 2147483647 h 140"/>
              <a:gd name="T2" fmla="*/ 2147483647 w 130"/>
              <a:gd name="T3" fmla="*/ 0 h 140"/>
              <a:gd name="T4" fmla="*/ 2147483647 w 130"/>
              <a:gd name="T5" fmla="*/ 2147483647 h 140"/>
              <a:gd name="T6" fmla="*/ 2147483647 w 130"/>
              <a:gd name="T7" fmla="*/ 2147483647 h 140"/>
              <a:gd name="T8" fmla="*/ 0 w 130"/>
              <a:gd name="T9" fmla="*/ 2147483647 h 1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0" h="140">
                <a:moveTo>
                  <a:pt x="0" y="27"/>
                </a:moveTo>
                <a:lnTo>
                  <a:pt x="99" y="0"/>
                </a:lnTo>
                <a:lnTo>
                  <a:pt x="130" y="113"/>
                </a:lnTo>
                <a:lnTo>
                  <a:pt x="31" y="140"/>
                </a:lnTo>
                <a:lnTo>
                  <a:pt x="0" y="27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2392363" y="3498850"/>
            <a:ext cx="328612" cy="357188"/>
          </a:xfrm>
          <a:custGeom>
            <a:avLst/>
            <a:gdLst>
              <a:gd name="T0" fmla="*/ 0 w 207"/>
              <a:gd name="T1" fmla="*/ 2147483647 h 225"/>
              <a:gd name="T2" fmla="*/ 2147483647 w 207"/>
              <a:gd name="T3" fmla="*/ 2147483647 h 225"/>
              <a:gd name="T4" fmla="*/ 2147483647 w 207"/>
              <a:gd name="T5" fmla="*/ 2147483647 h 225"/>
              <a:gd name="T6" fmla="*/ 2147483647 w 207"/>
              <a:gd name="T7" fmla="*/ 0 h 225"/>
              <a:gd name="T8" fmla="*/ 2147483647 w 207"/>
              <a:gd name="T9" fmla="*/ 2147483647 h 225"/>
              <a:gd name="T10" fmla="*/ 2147483647 w 207"/>
              <a:gd name="T11" fmla="*/ 2147483647 h 225"/>
              <a:gd name="T12" fmla="*/ 0 w 207"/>
              <a:gd name="T13" fmla="*/ 2147483647 h 2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7" h="225">
                <a:moveTo>
                  <a:pt x="0" y="77"/>
                </a:moveTo>
                <a:lnTo>
                  <a:pt x="99" y="50"/>
                </a:lnTo>
                <a:lnTo>
                  <a:pt x="90" y="18"/>
                </a:lnTo>
                <a:lnTo>
                  <a:pt x="153" y="0"/>
                </a:lnTo>
                <a:lnTo>
                  <a:pt x="207" y="176"/>
                </a:lnTo>
                <a:lnTo>
                  <a:pt x="45" y="225"/>
                </a:lnTo>
                <a:lnTo>
                  <a:pt x="0" y="77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3" name="Freeform 15"/>
          <p:cNvSpPr>
            <a:spLocks/>
          </p:cNvSpPr>
          <p:nvPr/>
        </p:nvSpPr>
        <p:spPr bwMode="auto">
          <a:xfrm>
            <a:off x="3649663" y="2498725"/>
            <a:ext cx="650875" cy="750888"/>
          </a:xfrm>
          <a:custGeom>
            <a:avLst/>
            <a:gdLst>
              <a:gd name="T0" fmla="*/ 0 w 410"/>
              <a:gd name="T1" fmla="*/ 2147483647 h 473"/>
              <a:gd name="T2" fmla="*/ 2147483647 w 410"/>
              <a:gd name="T3" fmla="*/ 0 h 473"/>
              <a:gd name="T4" fmla="*/ 2147483647 w 410"/>
              <a:gd name="T5" fmla="*/ 2147483647 h 473"/>
              <a:gd name="T6" fmla="*/ 2147483647 w 410"/>
              <a:gd name="T7" fmla="*/ 2147483647 h 473"/>
              <a:gd name="T8" fmla="*/ 2147483647 w 410"/>
              <a:gd name="T9" fmla="*/ 2147483647 h 473"/>
              <a:gd name="T10" fmla="*/ 2147483647 w 410"/>
              <a:gd name="T11" fmla="*/ 2147483647 h 473"/>
              <a:gd name="T12" fmla="*/ 2147483647 w 410"/>
              <a:gd name="T13" fmla="*/ 2147483647 h 473"/>
              <a:gd name="T14" fmla="*/ 2147483647 w 410"/>
              <a:gd name="T15" fmla="*/ 2147483647 h 473"/>
              <a:gd name="T16" fmla="*/ 0 w 410"/>
              <a:gd name="T17" fmla="*/ 2147483647 h 4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0" h="473">
                <a:moveTo>
                  <a:pt x="0" y="199"/>
                </a:moveTo>
                <a:lnTo>
                  <a:pt x="113" y="0"/>
                </a:lnTo>
                <a:lnTo>
                  <a:pt x="410" y="158"/>
                </a:lnTo>
                <a:lnTo>
                  <a:pt x="239" y="473"/>
                </a:lnTo>
                <a:lnTo>
                  <a:pt x="207" y="455"/>
                </a:lnTo>
                <a:lnTo>
                  <a:pt x="225" y="419"/>
                </a:lnTo>
                <a:lnTo>
                  <a:pt x="72" y="338"/>
                </a:lnTo>
                <a:lnTo>
                  <a:pt x="113" y="261"/>
                </a:lnTo>
                <a:lnTo>
                  <a:pt x="0" y="20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4" name="Freeform 16"/>
          <p:cNvSpPr>
            <a:spLocks/>
          </p:cNvSpPr>
          <p:nvPr/>
        </p:nvSpPr>
        <p:spPr bwMode="auto">
          <a:xfrm>
            <a:off x="3635375" y="3035300"/>
            <a:ext cx="371475" cy="357188"/>
          </a:xfrm>
          <a:custGeom>
            <a:avLst/>
            <a:gdLst>
              <a:gd name="T0" fmla="*/ 2147483647 w 234"/>
              <a:gd name="T1" fmla="*/ 0 h 225"/>
              <a:gd name="T2" fmla="*/ 2147483647 w 234"/>
              <a:gd name="T3" fmla="*/ 2147483647 h 225"/>
              <a:gd name="T4" fmla="*/ 2147483647 w 234"/>
              <a:gd name="T5" fmla="*/ 2147483647 h 225"/>
              <a:gd name="T6" fmla="*/ 0 w 234"/>
              <a:gd name="T7" fmla="*/ 2147483647 h 225"/>
              <a:gd name="T8" fmla="*/ 2147483647 w 234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25">
                <a:moveTo>
                  <a:pt x="81" y="0"/>
                </a:moveTo>
                <a:lnTo>
                  <a:pt x="234" y="81"/>
                </a:lnTo>
                <a:lnTo>
                  <a:pt x="153" y="225"/>
                </a:lnTo>
                <a:lnTo>
                  <a:pt x="0" y="144"/>
                </a:lnTo>
                <a:lnTo>
                  <a:pt x="81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3409950" y="3197225"/>
            <a:ext cx="471488" cy="534988"/>
          </a:xfrm>
          <a:custGeom>
            <a:avLst/>
            <a:gdLst>
              <a:gd name="T0" fmla="*/ 2147483647 w 297"/>
              <a:gd name="T1" fmla="*/ 2147483647 h 337"/>
              <a:gd name="T2" fmla="*/ 2147483647 w 297"/>
              <a:gd name="T3" fmla="*/ 2147483647 h 337"/>
              <a:gd name="T4" fmla="*/ 2147483647 w 297"/>
              <a:gd name="T5" fmla="*/ 2147483647 h 337"/>
              <a:gd name="T6" fmla="*/ 2147483647 w 297"/>
              <a:gd name="T7" fmla="*/ 0 h 337"/>
              <a:gd name="T8" fmla="*/ 0 w 297"/>
              <a:gd name="T9" fmla="*/ 2147483647 h 337"/>
              <a:gd name="T10" fmla="*/ 2147483647 w 297"/>
              <a:gd name="T11" fmla="*/ 2147483647 h 337"/>
              <a:gd name="T12" fmla="*/ 2147483647 w 297"/>
              <a:gd name="T13" fmla="*/ 2147483647 h 33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7" h="337">
                <a:moveTo>
                  <a:pt x="4" y="243"/>
                </a:moveTo>
                <a:lnTo>
                  <a:pt x="180" y="337"/>
                </a:lnTo>
                <a:lnTo>
                  <a:pt x="297" y="121"/>
                </a:lnTo>
                <a:lnTo>
                  <a:pt x="63" y="0"/>
                </a:lnTo>
                <a:lnTo>
                  <a:pt x="0" y="121"/>
                </a:lnTo>
                <a:lnTo>
                  <a:pt x="54" y="148"/>
                </a:lnTo>
                <a:lnTo>
                  <a:pt x="4" y="24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6" name="Freeform 18"/>
          <p:cNvSpPr>
            <a:spLocks/>
          </p:cNvSpPr>
          <p:nvPr/>
        </p:nvSpPr>
        <p:spPr bwMode="auto">
          <a:xfrm>
            <a:off x="3805238" y="3221038"/>
            <a:ext cx="514350" cy="493712"/>
          </a:xfrm>
          <a:custGeom>
            <a:avLst/>
            <a:gdLst>
              <a:gd name="T0" fmla="*/ 2147483647 w 324"/>
              <a:gd name="T1" fmla="*/ 0 h 311"/>
              <a:gd name="T2" fmla="*/ 2147483647 w 324"/>
              <a:gd name="T3" fmla="*/ 2147483647 h 311"/>
              <a:gd name="T4" fmla="*/ 2147483647 w 324"/>
              <a:gd name="T5" fmla="*/ 2147483647 h 311"/>
              <a:gd name="T6" fmla="*/ 0 w 324"/>
              <a:gd name="T7" fmla="*/ 2147483647 h 311"/>
              <a:gd name="T8" fmla="*/ 2147483647 w 324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4" h="311">
                <a:moveTo>
                  <a:pt x="108" y="0"/>
                </a:moveTo>
                <a:lnTo>
                  <a:pt x="324" y="117"/>
                </a:lnTo>
                <a:lnTo>
                  <a:pt x="221" y="311"/>
                </a:lnTo>
                <a:lnTo>
                  <a:pt x="0" y="194"/>
                </a:lnTo>
                <a:lnTo>
                  <a:pt x="108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3673475" y="3525838"/>
            <a:ext cx="307975" cy="342900"/>
          </a:xfrm>
          <a:custGeom>
            <a:avLst/>
            <a:gdLst>
              <a:gd name="T0" fmla="*/ 2147483647 w 194"/>
              <a:gd name="T1" fmla="*/ 0 h 216"/>
              <a:gd name="T2" fmla="*/ 2147483647 w 194"/>
              <a:gd name="T3" fmla="*/ 2147483647 h 216"/>
              <a:gd name="T4" fmla="*/ 2147483647 w 194"/>
              <a:gd name="T5" fmla="*/ 2147483647 h 216"/>
              <a:gd name="T6" fmla="*/ 0 w 194"/>
              <a:gd name="T7" fmla="*/ 2147483647 h 216"/>
              <a:gd name="T8" fmla="*/ 2147483647 w 194"/>
              <a:gd name="T9" fmla="*/ 0 h 2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4" h="216">
                <a:moveTo>
                  <a:pt x="86" y="0"/>
                </a:moveTo>
                <a:lnTo>
                  <a:pt x="194" y="58"/>
                </a:lnTo>
                <a:lnTo>
                  <a:pt x="104" y="216"/>
                </a:lnTo>
                <a:lnTo>
                  <a:pt x="0" y="157"/>
                </a:lnTo>
                <a:lnTo>
                  <a:pt x="86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3841750" y="3617913"/>
            <a:ext cx="311150" cy="346075"/>
          </a:xfrm>
          <a:custGeom>
            <a:avLst/>
            <a:gdLst>
              <a:gd name="T0" fmla="*/ 2147483647 w 196"/>
              <a:gd name="T1" fmla="*/ 0 h 218"/>
              <a:gd name="T2" fmla="*/ 2147483647 w 196"/>
              <a:gd name="T3" fmla="*/ 2147483647 h 218"/>
              <a:gd name="T4" fmla="*/ 2147483647 w 196"/>
              <a:gd name="T5" fmla="*/ 2147483647 h 218"/>
              <a:gd name="T6" fmla="*/ 0 w 196"/>
              <a:gd name="T7" fmla="*/ 2147483647 h 218"/>
              <a:gd name="T8" fmla="*/ 2147483647 w 196"/>
              <a:gd name="T9" fmla="*/ 0 h 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" h="218">
                <a:moveTo>
                  <a:pt x="88" y="0"/>
                </a:moveTo>
                <a:lnTo>
                  <a:pt x="196" y="59"/>
                </a:lnTo>
                <a:lnTo>
                  <a:pt x="115" y="218"/>
                </a:lnTo>
                <a:lnTo>
                  <a:pt x="0" y="157"/>
                </a:lnTo>
                <a:lnTo>
                  <a:pt x="88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4024313" y="3403600"/>
            <a:ext cx="649287" cy="742950"/>
          </a:xfrm>
          <a:custGeom>
            <a:avLst/>
            <a:gdLst>
              <a:gd name="T0" fmla="*/ 2147483647 w 409"/>
              <a:gd name="T1" fmla="*/ 0 h 468"/>
              <a:gd name="T2" fmla="*/ 2147483647 w 409"/>
              <a:gd name="T3" fmla="*/ 2147483647 h 468"/>
              <a:gd name="T4" fmla="*/ 2147483647 w 409"/>
              <a:gd name="T5" fmla="*/ 2147483647 h 468"/>
              <a:gd name="T6" fmla="*/ 0 w 409"/>
              <a:gd name="T7" fmla="*/ 2147483647 h 468"/>
              <a:gd name="T8" fmla="*/ 2147483647 w 409"/>
              <a:gd name="T9" fmla="*/ 0 h 4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9" h="468">
                <a:moveTo>
                  <a:pt x="189" y="0"/>
                </a:moveTo>
                <a:lnTo>
                  <a:pt x="409" y="122"/>
                </a:lnTo>
                <a:lnTo>
                  <a:pt x="220" y="468"/>
                </a:lnTo>
                <a:lnTo>
                  <a:pt x="0" y="351"/>
                </a:lnTo>
                <a:lnTo>
                  <a:pt x="189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0" name="Freeform 22"/>
          <p:cNvSpPr>
            <a:spLocks/>
          </p:cNvSpPr>
          <p:nvPr/>
        </p:nvSpPr>
        <p:spPr bwMode="auto">
          <a:xfrm>
            <a:off x="4371975" y="3600450"/>
            <a:ext cx="1023938" cy="1201738"/>
          </a:xfrm>
          <a:custGeom>
            <a:avLst/>
            <a:gdLst>
              <a:gd name="T0" fmla="*/ 0 w 645"/>
              <a:gd name="T1" fmla="*/ 2147483647 h 757"/>
              <a:gd name="T2" fmla="*/ 2147483647 w 645"/>
              <a:gd name="T3" fmla="*/ 0 h 757"/>
              <a:gd name="T4" fmla="*/ 2147483647 w 645"/>
              <a:gd name="T5" fmla="*/ 2147483647 h 757"/>
              <a:gd name="T6" fmla="*/ 2147483647 w 645"/>
              <a:gd name="T7" fmla="*/ 2147483647 h 757"/>
              <a:gd name="T8" fmla="*/ 2147483647 w 645"/>
              <a:gd name="T9" fmla="*/ 2147483647 h 757"/>
              <a:gd name="T10" fmla="*/ 2147483647 w 645"/>
              <a:gd name="T11" fmla="*/ 2147483647 h 757"/>
              <a:gd name="T12" fmla="*/ 2147483647 w 645"/>
              <a:gd name="T13" fmla="*/ 2147483647 h 757"/>
              <a:gd name="T14" fmla="*/ 2147483647 w 645"/>
              <a:gd name="T15" fmla="*/ 2147483647 h 757"/>
              <a:gd name="T16" fmla="*/ 2147483647 w 645"/>
              <a:gd name="T17" fmla="*/ 2147483647 h 757"/>
              <a:gd name="T18" fmla="*/ 2147483647 w 645"/>
              <a:gd name="T19" fmla="*/ 2147483647 h 757"/>
              <a:gd name="T20" fmla="*/ 2147483647 w 645"/>
              <a:gd name="T21" fmla="*/ 2147483647 h 757"/>
              <a:gd name="T22" fmla="*/ 2147483647 w 645"/>
              <a:gd name="T23" fmla="*/ 2147483647 h 757"/>
              <a:gd name="T24" fmla="*/ 2147483647 w 645"/>
              <a:gd name="T25" fmla="*/ 2147483647 h 757"/>
              <a:gd name="T26" fmla="*/ 2147483647 w 645"/>
              <a:gd name="T27" fmla="*/ 2147483647 h 757"/>
              <a:gd name="T28" fmla="*/ 2147483647 w 645"/>
              <a:gd name="T29" fmla="*/ 2147483647 h 757"/>
              <a:gd name="T30" fmla="*/ 2147483647 w 645"/>
              <a:gd name="T31" fmla="*/ 2147483647 h 757"/>
              <a:gd name="T32" fmla="*/ 0 w 645"/>
              <a:gd name="T33" fmla="*/ 2147483647 h 75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45" h="757">
                <a:moveTo>
                  <a:pt x="0" y="342"/>
                </a:moveTo>
                <a:lnTo>
                  <a:pt x="192" y="0"/>
                </a:lnTo>
                <a:lnTo>
                  <a:pt x="576" y="195"/>
                </a:lnTo>
                <a:lnTo>
                  <a:pt x="603" y="212"/>
                </a:lnTo>
                <a:lnTo>
                  <a:pt x="624" y="233"/>
                </a:lnTo>
                <a:lnTo>
                  <a:pt x="632" y="240"/>
                </a:lnTo>
                <a:lnTo>
                  <a:pt x="636" y="248"/>
                </a:lnTo>
                <a:lnTo>
                  <a:pt x="640" y="266"/>
                </a:lnTo>
                <a:lnTo>
                  <a:pt x="645" y="284"/>
                </a:lnTo>
                <a:lnTo>
                  <a:pt x="640" y="757"/>
                </a:lnTo>
                <a:lnTo>
                  <a:pt x="366" y="757"/>
                </a:lnTo>
                <a:lnTo>
                  <a:pt x="366" y="631"/>
                </a:lnTo>
                <a:lnTo>
                  <a:pt x="312" y="534"/>
                </a:lnTo>
                <a:lnTo>
                  <a:pt x="237" y="579"/>
                </a:lnTo>
                <a:lnTo>
                  <a:pt x="150" y="429"/>
                </a:lnTo>
                <a:lnTo>
                  <a:pt x="120" y="438"/>
                </a:lnTo>
                <a:lnTo>
                  <a:pt x="0" y="342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1" name="Freeform 23"/>
          <p:cNvSpPr>
            <a:spLocks/>
          </p:cNvSpPr>
          <p:nvPr/>
        </p:nvSpPr>
        <p:spPr bwMode="auto">
          <a:xfrm>
            <a:off x="4710113" y="4451350"/>
            <a:ext cx="242887" cy="1036638"/>
          </a:xfrm>
          <a:custGeom>
            <a:avLst/>
            <a:gdLst>
              <a:gd name="T0" fmla="*/ 2147483647 w 153"/>
              <a:gd name="T1" fmla="*/ 0 h 653"/>
              <a:gd name="T2" fmla="*/ 0 w 153"/>
              <a:gd name="T3" fmla="*/ 2147483647 h 653"/>
              <a:gd name="T4" fmla="*/ 2147483647 w 153"/>
              <a:gd name="T5" fmla="*/ 2147483647 h 653"/>
              <a:gd name="T6" fmla="*/ 2147483647 w 153"/>
              <a:gd name="T7" fmla="*/ 2147483647 h 653"/>
              <a:gd name="T8" fmla="*/ 2147483647 w 153"/>
              <a:gd name="T9" fmla="*/ 2147483647 h 653"/>
              <a:gd name="T10" fmla="*/ 2147483647 w 153"/>
              <a:gd name="T11" fmla="*/ 2147483647 h 653"/>
              <a:gd name="T12" fmla="*/ 2147483647 w 153"/>
              <a:gd name="T13" fmla="*/ 2147483647 h 653"/>
              <a:gd name="T14" fmla="*/ 2147483647 w 153"/>
              <a:gd name="T15" fmla="*/ 2147483647 h 653"/>
              <a:gd name="T16" fmla="*/ 2147483647 w 153"/>
              <a:gd name="T17" fmla="*/ 2147483647 h 653"/>
              <a:gd name="T18" fmla="*/ 2147483647 w 153"/>
              <a:gd name="T19" fmla="*/ 2147483647 h 653"/>
              <a:gd name="T20" fmla="*/ 2147483647 w 153"/>
              <a:gd name="T21" fmla="*/ 2147483647 h 653"/>
              <a:gd name="T22" fmla="*/ 2147483647 w 153"/>
              <a:gd name="T23" fmla="*/ 2147483647 h 653"/>
              <a:gd name="T24" fmla="*/ 2147483647 w 153"/>
              <a:gd name="T25" fmla="*/ 2147483647 h 653"/>
              <a:gd name="T26" fmla="*/ 2147483647 w 153"/>
              <a:gd name="T27" fmla="*/ 0 h 65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53" h="653">
                <a:moveTo>
                  <a:pt x="99" y="0"/>
                </a:moveTo>
                <a:lnTo>
                  <a:pt x="0" y="59"/>
                </a:lnTo>
                <a:lnTo>
                  <a:pt x="18" y="117"/>
                </a:lnTo>
                <a:lnTo>
                  <a:pt x="27" y="162"/>
                </a:lnTo>
                <a:lnTo>
                  <a:pt x="27" y="198"/>
                </a:lnTo>
                <a:lnTo>
                  <a:pt x="27" y="585"/>
                </a:lnTo>
                <a:lnTo>
                  <a:pt x="36" y="612"/>
                </a:lnTo>
                <a:lnTo>
                  <a:pt x="54" y="635"/>
                </a:lnTo>
                <a:lnTo>
                  <a:pt x="76" y="648"/>
                </a:lnTo>
                <a:lnTo>
                  <a:pt x="103" y="653"/>
                </a:lnTo>
                <a:lnTo>
                  <a:pt x="130" y="648"/>
                </a:lnTo>
                <a:lnTo>
                  <a:pt x="153" y="639"/>
                </a:lnTo>
                <a:lnTo>
                  <a:pt x="153" y="90"/>
                </a:lnTo>
                <a:lnTo>
                  <a:pt x="99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2" name="Freeform 24"/>
          <p:cNvSpPr>
            <a:spLocks/>
          </p:cNvSpPr>
          <p:nvPr/>
        </p:nvSpPr>
        <p:spPr bwMode="auto">
          <a:xfrm>
            <a:off x="4953000" y="4802188"/>
            <a:ext cx="434975" cy="663575"/>
          </a:xfrm>
          <a:custGeom>
            <a:avLst/>
            <a:gdLst>
              <a:gd name="T0" fmla="*/ 2147483647 w 274"/>
              <a:gd name="T1" fmla="*/ 0 h 418"/>
              <a:gd name="T2" fmla="*/ 2147483647 w 274"/>
              <a:gd name="T3" fmla="*/ 0 h 418"/>
              <a:gd name="T4" fmla="*/ 2147483647 w 274"/>
              <a:gd name="T5" fmla="*/ 2147483647 h 418"/>
              <a:gd name="T6" fmla="*/ 2147483647 w 274"/>
              <a:gd name="T7" fmla="*/ 2147483647 h 418"/>
              <a:gd name="T8" fmla="*/ 2147483647 w 274"/>
              <a:gd name="T9" fmla="*/ 2147483647 h 418"/>
              <a:gd name="T10" fmla="*/ 0 w 274"/>
              <a:gd name="T11" fmla="*/ 2147483647 h 418"/>
              <a:gd name="T12" fmla="*/ 0 w 274"/>
              <a:gd name="T13" fmla="*/ 0 h 41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4" h="418">
                <a:moveTo>
                  <a:pt x="4" y="0"/>
                </a:moveTo>
                <a:lnTo>
                  <a:pt x="274" y="0"/>
                </a:lnTo>
                <a:lnTo>
                  <a:pt x="274" y="310"/>
                </a:lnTo>
                <a:lnTo>
                  <a:pt x="117" y="310"/>
                </a:lnTo>
                <a:lnTo>
                  <a:pt x="117" y="418"/>
                </a:lnTo>
                <a:lnTo>
                  <a:pt x="0" y="418"/>
                </a:lnTo>
                <a:lnTo>
                  <a:pt x="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3" name="Freeform 25"/>
          <p:cNvSpPr>
            <a:spLocks/>
          </p:cNvSpPr>
          <p:nvPr/>
        </p:nvSpPr>
        <p:spPr bwMode="auto">
          <a:xfrm>
            <a:off x="5138738" y="5294313"/>
            <a:ext cx="249237" cy="300037"/>
          </a:xfrm>
          <a:custGeom>
            <a:avLst/>
            <a:gdLst>
              <a:gd name="T0" fmla="*/ 0 w 157"/>
              <a:gd name="T1" fmla="*/ 0 h 189"/>
              <a:gd name="T2" fmla="*/ 2147483647 w 157"/>
              <a:gd name="T3" fmla="*/ 0 h 189"/>
              <a:gd name="T4" fmla="*/ 2147483647 w 157"/>
              <a:gd name="T5" fmla="*/ 2147483647 h 189"/>
              <a:gd name="T6" fmla="*/ 0 w 157"/>
              <a:gd name="T7" fmla="*/ 2147483647 h 189"/>
              <a:gd name="T8" fmla="*/ 0 w 157"/>
              <a:gd name="T9" fmla="*/ 0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7" h="189">
                <a:moveTo>
                  <a:pt x="0" y="0"/>
                </a:moveTo>
                <a:lnTo>
                  <a:pt x="157" y="0"/>
                </a:lnTo>
                <a:lnTo>
                  <a:pt x="157" y="189"/>
                </a:lnTo>
                <a:lnTo>
                  <a:pt x="0" y="189"/>
                </a:lnTo>
                <a:lnTo>
                  <a:pt x="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5387975" y="5508625"/>
            <a:ext cx="571500" cy="542925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075" name="Freeform 27"/>
          <p:cNvSpPr>
            <a:spLocks/>
          </p:cNvSpPr>
          <p:nvPr/>
        </p:nvSpPr>
        <p:spPr bwMode="auto">
          <a:xfrm>
            <a:off x="5138738" y="5594350"/>
            <a:ext cx="371475" cy="350838"/>
          </a:xfrm>
          <a:custGeom>
            <a:avLst/>
            <a:gdLst>
              <a:gd name="T0" fmla="*/ 0 w 234"/>
              <a:gd name="T1" fmla="*/ 0 h 221"/>
              <a:gd name="T2" fmla="*/ 2147483647 w 234"/>
              <a:gd name="T3" fmla="*/ 0 h 221"/>
              <a:gd name="T4" fmla="*/ 2147483647 w 234"/>
              <a:gd name="T5" fmla="*/ 2147483647 h 221"/>
              <a:gd name="T6" fmla="*/ 0 w 234"/>
              <a:gd name="T7" fmla="*/ 2147483647 h 221"/>
              <a:gd name="T8" fmla="*/ 0 w 234"/>
              <a:gd name="T9" fmla="*/ 0 h 2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21">
                <a:moveTo>
                  <a:pt x="0" y="0"/>
                </a:moveTo>
                <a:lnTo>
                  <a:pt x="234" y="0"/>
                </a:lnTo>
                <a:lnTo>
                  <a:pt x="234" y="221"/>
                </a:lnTo>
                <a:lnTo>
                  <a:pt x="0" y="221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6" name="Freeform 28"/>
          <p:cNvSpPr>
            <a:spLocks/>
          </p:cNvSpPr>
          <p:nvPr/>
        </p:nvSpPr>
        <p:spPr bwMode="auto">
          <a:xfrm>
            <a:off x="5110163" y="5945188"/>
            <a:ext cx="277812" cy="457200"/>
          </a:xfrm>
          <a:custGeom>
            <a:avLst/>
            <a:gdLst>
              <a:gd name="T0" fmla="*/ 2147483647 w 175"/>
              <a:gd name="T1" fmla="*/ 0 h 288"/>
              <a:gd name="T2" fmla="*/ 2147483647 w 175"/>
              <a:gd name="T3" fmla="*/ 0 h 288"/>
              <a:gd name="T4" fmla="*/ 2147483647 w 175"/>
              <a:gd name="T5" fmla="*/ 2147483647 h 288"/>
              <a:gd name="T6" fmla="*/ 2147483647 w 175"/>
              <a:gd name="T7" fmla="*/ 2147483647 h 288"/>
              <a:gd name="T8" fmla="*/ 2147483647 w 175"/>
              <a:gd name="T9" fmla="*/ 2147483647 h 288"/>
              <a:gd name="T10" fmla="*/ 2147483647 w 175"/>
              <a:gd name="T11" fmla="*/ 2147483647 h 288"/>
              <a:gd name="T12" fmla="*/ 0 w 175"/>
              <a:gd name="T13" fmla="*/ 2147483647 h 288"/>
              <a:gd name="T14" fmla="*/ 2147483647 w 175"/>
              <a:gd name="T15" fmla="*/ 2147483647 h 288"/>
              <a:gd name="T16" fmla="*/ 2147483647 w 175"/>
              <a:gd name="T17" fmla="*/ 0 h 28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5" h="288">
                <a:moveTo>
                  <a:pt x="18" y="0"/>
                </a:moveTo>
                <a:lnTo>
                  <a:pt x="175" y="0"/>
                </a:lnTo>
                <a:lnTo>
                  <a:pt x="175" y="162"/>
                </a:lnTo>
                <a:lnTo>
                  <a:pt x="130" y="207"/>
                </a:lnTo>
                <a:lnTo>
                  <a:pt x="144" y="220"/>
                </a:lnTo>
                <a:lnTo>
                  <a:pt x="72" y="288"/>
                </a:lnTo>
                <a:lnTo>
                  <a:pt x="0" y="220"/>
                </a:lnTo>
                <a:lnTo>
                  <a:pt x="18" y="202"/>
                </a:lnTo>
                <a:lnTo>
                  <a:pt x="18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7" name="Freeform 29"/>
          <p:cNvSpPr>
            <a:spLocks/>
          </p:cNvSpPr>
          <p:nvPr/>
        </p:nvSpPr>
        <p:spPr bwMode="auto">
          <a:xfrm>
            <a:off x="5230813" y="6294438"/>
            <a:ext cx="300037" cy="342900"/>
          </a:xfrm>
          <a:custGeom>
            <a:avLst/>
            <a:gdLst>
              <a:gd name="T0" fmla="*/ 2147483647 w 189"/>
              <a:gd name="T1" fmla="*/ 0 h 216"/>
              <a:gd name="T2" fmla="*/ 2147483647 w 189"/>
              <a:gd name="T3" fmla="*/ 2147483647 h 216"/>
              <a:gd name="T4" fmla="*/ 2147483647 w 189"/>
              <a:gd name="T5" fmla="*/ 2147483647 h 216"/>
              <a:gd name="T6" fmla="*/ 0 w 189"/>
              <a:gd name="T7" fmla="*/ 2147483647 h 216"/>
              <a:gd name="T8" fmla="*/ 2147483647 w 189"/>
              <a:gd name="T9" fmla="*/ 2147483647 h 216"/>
              <a:gd name="T10" fmla="*/ 0 w 189"/>
              <a:gd name="T11" fmla="*/ 2147483647 h 216"/>
              <a:gd name="T12" fmla="*/ 2147483647 w 189"/>
              <a:gd name="T13" fmla="*/ 0 h 2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9" h="216">
                <a:moveTo>
                  <a:pt x="68" y="0"/>
                </a:moveTo>
                <a:lnTo>
                  <a:pt x="189" y="122"/>
                </a:lnTo>
                <a:lnTo>
                  <a:pt x="90" y="216"/>
                </a:lnTo>
                <a:lnTo>
                  <a:pt x="0" y="122"/>
                </a:lnTo>
                <a:lnTo>
                  <a:pt x="27" y="95"/>
                </a:lnTo>
                <a:lnTo>
                  <a:pt x="0" y="68"/>
                </a:lnTo>
                <a:lnTo>
                  <a:pt x="68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8" name="Freeform 30"/>
          <p:cNvSpPr>
            <a:spLocks/>
          </p:cNvSpPr>
          <p:nvPr/>
        </p:nvSpPr>
        <p:spPr bwMode="auto">
          <a:xfrm>
            <a:off x="5062538" y="6342063"/>
            <a:ext cx="207962" cy="206375"/>
          </a:xfrm>
          <a:custGeom>
            <a:avLst/>
            <a:gdLst>
              <a:gd name="T0" fmla="*/ 2147483647 w 131"/>
              <a:gd name="T1" fmla="*/ 0 h 130"/>
              <a:gd name="T2" fmla="*/ 2147483647 w 131"/>
              <a:gd name="T3" fmla="*/ 2147483647 h 130"/>
              <a:gd name="T4" fmla="*/ 2147483647 w 131"/>
              <a:gd name="T5" fmla="*/ 2147483647 h 130"/>
              <a:gd name="T6" fmla="*/ 0 w 131"/>
              <a:gd name="T7" fmla="*/ 2147483647 h 130"/>
              <a:gd name="T8" fmla="*/ 2147483647 w 131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1" h="130">
                <a:moveTo>
                  <a:pt x="63" y="0"/>
                </a:moveTo>
                <a:lnTo>
                  <a:pt x="131" y="67"/>
                </a:lnTo>
                <a:lnTo>
                  <a:pt x="68" y="130"/>
                </a:lnTo>
                <a:lnTo>
                  <a:pt x="0" y="63"/>
                </a:lnTo>
                <a:lnTo>
                  <a:pt x="63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79" name="Freeform 31"/>
          <p:cNvSpPr>
            <a:spLocks/>
          </p:cNvSpPr>
          <p:nvPr/>
        </p:nvSpPr>
        <p:spPr bwMode="auto">
          <a:xfrm>
            <a:off x="4916488" y="6394450"/>
            <a:ext cx="457200" cy="393700"/>
          </a:xfrm>
          <a:custGeom>
            <a:avLst/>
            <a:gdLst>
              <a:gd name="T0" fmla="*/ 2147483647 w 288"/>
              <a:gd name="T1" fmla="*/ 0 h 248"/>
              <a:gd name="T2" fmla="*/ 2147483647 w 288"/>
              <a:gd name="T3" fmla="*/ 2147483647 h 248"/>
              <a:gd name="T4" fmla="*/ 2147483647 w 288"/>
              <a:gd name="T5" fmla="*/ 2147483647 h 248"/>
              <a:gd name="T6" fmla="*/ 2147483647 w 288"/>
              <a:gd name="T7" fmla="*/ 2147483647 h 248"/>
              <a:gd name="T8" fmla="*/ 2147483647 w 288"/>
              <a:gd name="T9" fmla="*/ 2147483647 h 248"/>
              <a:gd name="T10" fmla="*/ 0 w 288"/>
              <a:gd name="T11" fmla="*/ 2147483647 h 248"/>
              <a:gd name="T12" fmla="*/ 2147483647 w 288"/>
              <a:gd name="T13" fmla="*/ 0 h 2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88" h="248">
                <a:moveTo>
                  <a:pt x="59" y="0"/>
                </a:moveTo>
                <a:lnTo>
                  <a:pt x="158" y="99"/>
                </a:lnTo>
                <a:lnTo>
                  <a:pt x="198" y="59"/>
                </a:lnTo>
                <a:lnTo>
                  <a:pt x="288" y="153"/>
                </a:lnTo>
                <a:lnTo>
                  <a:pt x="194" y="248"/>
                </a:lnTo>
                <a:lnTo>
                  <a:pt x="0" y="59"/>
                </a:lnTo>
                <a:lnTo>
                  <a:pt x="59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0" name="Freeform 32"/>
          <p:cNvSpPr>
            <a:spLocks/>
          </p:cNvSpPr>
          <p:nvPr/>
        </p:nvSpPr>
        <p:spPr bwMode="auto">
          <a:xfrm>
            <a:off x="4773613" y="6488113"/>
            <a:ext cx="450850" cy="434975"/>
          </a:xfrm>
          <a:custGeom>
            <a:avLst/>
            <a:gdLst>
              <a:gd name="T0" fmla="*/ 2147483647 w 284"/>
              <a:gd name="T1" fmla="*/ 0 h 274"/>
              <a:gd name="T2" fmla="*/ 2147483647 w 284"/>
              <a:gd name="T3" fmla="*/ 2147483647 h 274"/>
              <a:gd name="T4" fmla="*/ 2147483647 w 284"/>
              <a:gd name="T5" fmla="*/ 2147483647 h 274"/>
              <a:gd name="T6" fmla="*/ 0 w 284"/>
              <a:gd name="T7" fmla="*/ 2147483647 h 274"/>
              <a:gd name="T8" fmla="*/ 2147483647 w 284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4" h="274">
                <a:moveTo>
                  <a:pt x="90" y="0"/>
                </a:moveTo>
                <a:lnTo>
                  <a:pt x="284" y="189"/>
                </a:lnTo>
                <a:lnTo>
                  <a:pt x="194" y="274"/>
                </a:lnTo>
                <a:lnTo>
                  <a:pt x="0" y="85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1" name="Freeform 33"/>
          <p:cNvSpPr>
            <a:spLocks/>
          </p:cNvSpPr>
          <p:nvPr/>
        </p:nvSpPr>
        <p:spPr bwMode="auto">
          <a:xfrm>
            <a:off x="4630738" y="6623050"/>
            <a:ext cx="365125" cy="371475"/>
          </a:xfrm>
          <a:custGeom>
            <a:avLst/>
            <a:gdLst>
              <a:gd name="T0" fmla="*/ 2147483647 w 230"/>
              <a:gd name="T1" fmla="*/ 0 h 234"/>
              <a:gd name="T2" fmla="*/ 2147483647 w 230"/>
              <a:gd name="T3" fmla="*/ 2147483647 h 234"/>
              <a:gd name="T4" fmla="*/ 2147483647 w 230"/>
              <a:gd name="T5" fmla="*/ 2147483647 h 234"/>
              <a:gd name="T6" fmla="*/ 0 w 230"/>
              <a:gd name="T7" fmla="*/ 2147483647 h 234"/>
              <a:gd name="T8" fmla="*/ 2147483647 w 230"/>
              <a:gd name="T9" fmla="*/ 0 h 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0" h="234">
                <a:moveTo>
                  <a:pt x="90" y="0"/>
                </a:moveTo>
                <a:lnTo>
                  <a:pt x="230" y="144"/>
                </a:lnTo>
                <a:lnTo>
                  <a:pt x="140" y="234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2" name="Freeform 34"/>
          <p:cNvSpPr>
            <a:spLocks/>
          </p:cNvSpPr>
          <p:nvPr/>
        </p:nvSpPr>
        <p:spPr bwMode="auto">
          <a:xfrm>
            <a:off x="4344988" y="6765925"/>
            <a:ext cx="500062" cy="508000"/>
          </a:xfrm>
          <a:custGeom>
            <a:avLst/>
            <a:gdLst>
              <a:gd name="T0" fmla="*/ 2147483647 w 315"/>
              <a:gd name="T1" fmla="*/ 0 h 320"/>
              <a:gd name="T2" fmla="*/ 2147483647 w 315"/>
              <a:gd name="T3" fmla="*/ 2147483647 h 320"/>
              <a:gd name="T4" fmla="*/ 2147483647 w 315"/>
              <a:gd name="T5" fmla="*/ 2147483647 h 320"/>
              <a:gd name="T6" fmla="*/ 0 w 315"/>
              <a:gd name="T7" fmla="*/ 2147483647 h 320"/>
              <a:gd name="T8" fmla="*/ 2147483647 w 315"/>
              <a:gd name="T9" fmla="*/ 0 h 3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5" h="320">
                <a:moveTo>
                  <a:pt x="180" y="0"/>
                </a:moveTo>
                <a:lnTo>
                  <a:pt x="315" y="144"/>
                </a:lnTo>
                <a:lnTo>
                  <a:pt x="140" y="320"/>
                </a:lnTo>
                <a:lnTo>
                  <a:pt x="0" y="176"/>
                </a:lnTo>
                <a:lnTo>
                  <a:pt x="18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3" name="Freeform 35"/>
          <p:cNvSpPr>
            <a:spLocks/>
          </p:cNvSpPr>
          <p:nvPr/>
        </p:nvSpPr>
        <p:spPr bwMode="auto">
          <a:xfrm>
            <a:off x="4202113" y="7045325"/>
            <a:ext cx="365125" cy="363538"/>
          </a:xfrm>
          <a:custGeom>
            <a:avLst/>
            <a:gdLst>
              <a:gd name="T0" fmla="*/ 2147483647 w 230"/>
              <a:gd name="T1" fmla="*/ 0 h 229"/>
              <a:gd name="T2" fmla="*/ 2147483647 w 230"/>
              <a:gd name="T3" fmla="*/ 2147483647 h 229"/>
              <a:gd name="T4" fmla="*/ 2147483647 w 230"/>
              <a:gd name="T5" fmla="*/ 2147483647 h 229"/>
              <a:gd name="T6" fmla="*/ 0 w 230"/>
              <a:gd name="T7" fmla="*/ 2147483647 h 229"/>
              <a:gd name="T8" fmla="*/ 2147483647 w 230"/>
              <a:gd name="T9" fmla="*/ 0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0" h="229">
                <a:moveTo>
                  <a:pt x="90" y="0"/>
                </a:moveTo>
                <a:lnTo>
                  <a:pt x="230" y="144"/>
                </a:lnTo>
                <a:lnTo>
                  <a:pt x="140" y="229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4" name="Freeform 36"/>
          <p:cNvSpPr>
            <a:spLocks/>
          </p:cNvSpPr>
          <p:nvPr/>
        </p:nvSpPr>
        <p:spPr bwMode="auto">
          <a:xfrm>
            <a:off x="4059238" y="7188200"/>
            <a:ext cx="365125" cy="363538"/>
          </a:xfrm>
          <a:custGeom>
            <a:avLst/>
            <a:gdLst>
              <a:gd name="T0" fmla="*/ 2147483647 w 230"/>
              <a:gd name="T1" fmla="*/ 0 h 229"/>
              <a:gd name="T2" fmla="*/ 2147483647 w 230"/>
              <a:gd name="T3" fmla="*/ 2147483647 h 229"/>
              <a:gd name="T4" fmla="*/ 2147483647 w 230"/>
              <a:gd name="T5" fmla="*/ 2147483647 h 229"/>
              <a:gd name="T6" fmla="*/ 0 w 230"/>
              <a:gd name="T7" fmla="*/ 2147483647 h 229"/>
              <a:gd name="T8" fmla="*/ 2147483647 w 230"/>
              <a:gd name="T9" fmla="*/ 0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0" h="229">
                <a:moveTo>
                  <a:pt x="90" y="0"/>
                </a:moveTo>
                <a:lnTo>
                  <a:pt x="230" y="139"/>
                </a:lnTo>
                <a:lnTo>
                  <a:pt x="140" y="229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5" name="Freeform 37"/>
          <p:cNvSpPr>
            <a:spLocks/>
          </p:cNvSpPr>
          <p:nvPr/>
        </p:nvSpPr>
        <p:spPr bwMode="auto">
          <a:xfrm>
            <a:off x="3916363" y="7337425"/>
            <a:ext cx="365125" cy="357188"/>
          </a:xfrm>
          <a:custGeom>
            <a:avLst/>
            <a:gdLst>
              <a:gd name="T0" fmla="*/ 2147483647 w 230"/>
              <a:gd name="T1" fmla="*/ 0 h 225"/>
              <a:gd name="T2" fmla="*/ 2147483647 w 230"/>
              <a:gd name="T3" fmla="*/ 2147483647 h 225"/>
              <a:gd name="T4" fmla="*/ 2147483647 w 230"/>
              <a:gd name="T5" fmla="*/ 2147483647 h 225"/>
              <a:gd name="T6" fmla="*/ 0 w 230"/>
              <a:gd name="T7" fmla="*/ 2147483647 h 225"/>
              <a:gd name="T8" fmla="*/ 2147483647 w 230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0" h="225">
                <a:moveTo>
                  <a:pt x="95" y="0"/>
                </a:moveTo>
                <a:lnTo>
                  <a:pt x="230" y="135"/>
                </a:lnTo>
                <a:lnTo>
                  <a:pt x="140" y="225"/>
                </a:lnTo>
                <a:lnTo>
                  <a:pt x="0" y="86"/>
                </a:lnTo>
                <a:lnTo>
                  <a:pt x="86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6" name="Freeform 38"/>
          <p:cNvSpPr>
            <a:spLocks/>
          </p:cNvSpPr>
          <p:nvPr/>
        </p:nvSpPr>
        <p:spPr bwMode="auto">
          <a:xfrm>
            <a:off x="4138613" y="6845300"/>
            <a:ext cx="942975" cy="930275"/>
          </a:xfrm>
          <a:custGeom>
            <a:avLst/>
            <a:gdLst>
              <a:gd name="T0" fmla="*/ 2147483647 w 594"/>
              <a:gd name="T1" fmla="*/ 0 h 586"/>
              <a:gd name="T2" fmla="*/ 0 w 594"/>
              <a:gd name="T3" fmla="*/ 2147483647 h 586"/>
              <a:gd name="T4" fmla="*/ 2147483647 w 594"/>
              <a:gd name="T5" fmla="*/ 2147483647 h 586"/>
              <a:gd name="T6" fmla="*/ 2147483647 w 594"/>
              <a:gd name="T7" fmla="*/ 2147483647 h 586"/>
              <a:gd name="T8" fmla="*/ 2147483647 w 594"/>
              <a:gd name="T9" fmla="*/ 2147483647 h 5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94" h="586">
                <a:moveTo>
                  <a:pt x="544" y="0"/>
                </a:moveTo>
                <a:lnTo>
                  <a:pt x="0" y="532"/>
                </a:lnTo>
                <a:lnTo>
                  <a:pt x="49" y="586"/>
                </a:lnTo>
                <a:lnTo>
                  <a:pt x="594" y="46"/>
                </a:lnTo>
                <a:lnTo>
                  <a:pt x="544" y="1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7" name="Freeform 39"/>
          <p:cNvSpPr>
            <a:spLocks/>
          </p:cNvSpPr>
          <p:nvPr/>
        </p:nvSpPr>
        <p:spPr bwMode="auto">
          <a:xfrm>
            <a:off x="1116013" y="3624263"/>
            <a:ext cx="679450" cy="396875"/>
          </a:xfrm>
          <a:custGeom>
            <a:avLst/>
            <a:gdLst>
              <a:gd name="T0" fmla="*/ 0 w 428"/>
              <a:gd name="T1" fmla="*/ 2147483647 h 250"/>
              <a:gd name="T2" fmla="*/ 2147483647 w 428"/>
              <a:gd name="T3" fmla="*/ 0 h 250"/>
              <a:gd name="T4" fmla="*/ 2147483647 w 428"/>
              <a:gd name="T5" fmla="*/ 2147483647 h 250"/>
              <a:gd name="T6" fmla="*/ 2147483647 w 428"/>
              <a:gd name="T7" fmla="*/ 2147483647 h 250"/>
              <a:gd name="T8" fmla="*/ 0 w 428"/>
              <a:gd name="T9" fmla="*/ 2147483647 h 2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28" h="250">
                <a:moveTo>
                  <a:pt x="0" y="115"/>
                </a:moveTo>
                <a:lnTo>
                  <a:pt x="389" y="0"/>
                </a:lnTo>
                <a:lnTo>
                  <a:pt x="428" y="135"/>
                </a:lnTo>
                <a:lnTo>
                  <a:pt x="41" y="250"/>
                </a:lnTo>
                <a:lnTo>
                  <a:pt x="0" y="115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1344613" y="4411663"/>
            <a:ext cx="608012" cy="528637"/>
          </a:xfrm>
          <a:custGeom>
            <a:avLst/>
            <a:gdLst>
              <a:gd name="T0" fmla="*/ 0 w 383"/>
              <a:gd name="T1" fmla="*/ 2147483647 h 333"/>
              <a:gd name="T2" fmla="*/ 2147483647 w 383"/>
              <a:gd name="T3" fmla="*/ 0 h 333"/>
              <a:gd name="T4" fmla="*/ 2147483647 w 383"/>
              <a:gd name="T5" fmla="*/ 2147483647 h 333"/>
              <a:gd name="T6" fmla="*/ 2147483647 w 383"/>
              <a:gd name="T7" fmla="*/ 2147483647 h 333"/>
              <a:gd name="T8" fmla="*/ 0 w 383"/>
              <a:gd name="T9" fmla="*/ 2147483647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3" h="333">
                <a:moveTo>
                  <a:pt x="0" y="90"/>
                </a:moveTo>
                <a:lnTo>
                  <a:pt x="306" y="0"/>
                </a:lnTo>
                <a:lnTo>
                  <a:pt x="383" y="243"/>
                </a:lnTo>
                <a:lnTo>
                  <a:pt x="77" y="333"/>
                </a:lnTo>
                <a:lnTo>
                  <a:pt x="0" y="9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89" name="Freeform 41"/>
          <p:cNvSpPr>
            <a:spLocks/>
          </p:cNvSpPr>
          <p:nvPr/>
        </p:nvSpPr>
        <p:spPr bwMode="auto">
          <a:xfrm>
            <a:off x="1466850" y="4797425"/>
            <a:ext cx="600075" cy="528638"/>
          </a:xfrm>
          <a:custGeom>
            <a:avLst/>
            <a:gdLst>
              <a:gd name="T0" fmla="*/ 0 w 378"/>
              <a:gd name="T1" fmla="*/ 2147483647 h 333"/>
              <a:gd name="T2" fmla="*/ 2147483647 w 378"/>
              <a:gd name="T3" fmla="*/ 0 h 333"/>
              <a:gd name="T4" fmla="*/ 2147483647 w 378"/>
              <a:gd name="T5" fmla="*/ 2147483647 h 333"/>
              <a:gd name="T6" fmla="*/ 2147483647 w 378"/>
              <a:gd name="T7" fmla="*/ 2147483647 h 333"/>
              <a:gd name="T8" fmla="*/ 0 w 378"/>
              <a:gd name="T9" fmla="*/ 2147483647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78" h="333">
                <a:moveTo>
                  <a:pt x="0" y="90"/>
                </a:moveTo>
                <a:lnTo>
                  <a:pt x="306" y="0"/>
                </a:lnTo>
                <a:lnTo>
                  <a:pt x="378" y="243"/>
                </a:lnTo>
                <a:lnTo>
                  <a:pt x="72" y="333"/>
                </a:lnTo>
                <a:lnTo>
                  <a:pt x="0" y="9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0" name="Freeform 42"/>
          <p:cNvSpPr>
            <a:spLocks/>
          </p:cNvSpPr>
          <p:nvPr/>
        </p:nvSpPr>
        <p:spPr bwMode="auto">
          <a:xfrm>
            <a:off x="1581150" y="5183188"/>
            <a:ext cx="571500" cy="428625"/>
          </a:xfrm>
          <a:custGeom>
            <a:avLst/>
            <a:gdLst>
              <a:gd name="T0" fmla="*/ 0 w 360"/>
              <a:gd name="T1" fmla="*/ 2147483647 h 270"/>
              <a:gd name="T2" fmla="*/ 2147483647 w 360"/>
              <a:gd name="T3" fmla="*/ 0 h 270"/>
              <a:gd name="T4" fmla="*/ 2147483647 w 360"/>
              <a:gd name="T5" fmla="*/ 2147483647 h 270"/>
              <a:gd name="T6" fmla="*/ 2147483647 w 360"/>
              <a:gd name="T7" fmla="*/ 2147483647 h 270"/>
              <a:gd name="T8" fmla="*/ 0 w 360"/>
              <a:gd name="T9" fmla="*/ 2147483647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0" h="270">
                <a:moveTo>
                  <a:pt x="0" y="90"/>
                </a:moveTo>
                <a:lnTo>
                  <a:pt x="306" y="0"/>
                </a:lnTo>
                <a:lnTo>
                  <a:pt x="360" y="184"/>
                </a:lnTo>
                <a:lnTo>
                  <a:pt x="58" y="270"/>
                </a:lnTo>
                <a:lnTo>
                  <a:pt x="0" y="9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1" name="Freeform 43"/>
          <p:cNvSpPr>
            <a:spLocks/>
          </p:cNvSpPr>
          <p:nvPr/>
        </p:nvSpPr>
        <p:spPr bwMode="auto">
          <a:xfrm>
            <a:off x="1973263" y="5475288"/>
            <a:ext cx="257175" cy="357187"/>
          </a:xfrm>
          <a:custGeom>
            <a:avLst/>
            <a:gdLst>
              <a:gd name="T0" fmla="*/ 0 w 162"/>
              <a:gd name="T1" fmla="*/ 2147483647 h 225"/>
              <a:gd name="T2" fmla="*/ 2147483647 w 162"/>
              <a:gd name="T3" fmla="*/ 0 h 225"/>
              <a:gd name="T4" fmla="*/ 2147483647 w 162"/>
              <a:gd name="T5" fmla="*/ 2147483647 h 225"/>
              <a:gd name="T6" fmla="*/ 2147483647 w 162"/>
              <a:gd name="T7" fmla="*/ 2147483647 h 225"/>
              <a:gd name="T8" fmla="*/ 0 w 162"/>
              <a:gd name="T9" fmla="*/ 2147483647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2" h="225">
                <a:moveTo>
                  <a:pt x="0" y="32"/>
                </a:moveTo>
                <a:lnTo>
                  <a:pt x="113" y="0"/>
                </a:lnTo>
                <a:lnTo>
                  <a:pt x="162" y="162"/>
                </a:lnTo>
                <a:lnTo>
                  <a:pt x="54" y="225"/>
                </a:lnTo>
                <a:lnTo>
                  <a:pt x="0" y="32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2" name="Freeform 44"/>
          <p:cNvSpPr>
            <a:spLocks/>
          </p:cNvSpPr>
          <p:nvPr/>
        </p:nvSpPr>
        <p:spPr bwMode="auto">
          <a:xfrm>
            <a:off x="1673225" y="5526088"/>
            <a:ext cx="385763" cy="471487"/>
          </a:xfrm>
          <a:custGeom>
            <a:avLst/>
            <a:gdLst>
              <a:gd name="T0" fmla="*/ 0 w 243"/>
              <a:gd name="T1" fmla="*/ 2147483647 h 297"/>
              <a:gd name="T2" fmla="*/ 2147483647 w 243"/>
              <a:gd name="T3" fmla="*/ 0 h 297"/>
              <a:gd name="T4" fmla="*/ 2147483647 w 243"/>
              <a:gd name="T5" fmla="*/ 2147483647 h 297"/>
              <a:gd name="T6" fmla="*/ 2147483647 w 243"/>
              <a:gd name="T7" fmla="*/ 2147483647 h 297"/>
              <a:gd name="T8" fmla="*/ 0 w 243"/>
              <a:gd name="T9" fmla="*/ 2147483647 h 2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297">
                <a:moveTo>
                  <a:pt x="0" y="54"/>
                </a:moveTo>
                <a:lnTo>
                  <a:pt x="189" y="0"/>
                </a:lnTo>
                <a:lnTo>
                  <a:pt x="243" y="193"/>
                </a:lnTo>
                <a:lnTo>
                  <a:pt x="72" y="297"/>
                </a:lnTo>
                <a:lnTo>
                  <a:pt x="0" y="54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3" name="Freeform 45"/>
          <p:cNvSpPr>
            <a:spLocks/>
          </p:cNvSpPr>
          <p:nvPr/>
        </p:nvSpPr>
        <p:spPr bwMode="auto">
          <a:xfrm>
            <a:off x="987425" y="3811588"/>
            <a:ext cx="806450" cy="2257425"/>
          </a:xfrm>
          <a:custGeom>
            <a:avLst/>
            <a:gdLst>
              <a:gd name="T0" fmla="*/ 0 w 508"/>
              <a:gd name="T1" fmla="*/ 2147483647 h 1422"/>
              <a:gd name="T2" fmla="*/ 2147483647 w 508"/>
              <a:gd name="T3" fmla="*/ 0 h 1422"/>
              <a:gd name="T4" fmla="*/ 2147483647 w 508"/>
              <a:gd name="T5" fmla="*/ 2147483647 h 1422"/>
              <a:gd name="T6" fmla="*/ 2147483647 w 508"/>
              <a:gd name="T7" fmla="*/ 2147483647 h 1422"/>
              <a:gd name="T8" fmla="*/ 0 w 508"/>
              <a:gd name="T9" fmla="*/ 2147483647 h 14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8" h="1422">
                <a:moveTo>
                  <a:pt x="0" y="22"/>
                </a:moveTo>
                <a:lnTo>
                  <a:pt x="81" y="0"/>
                </a:lnTo>
                <a:lnTo>
                  <a:pt x="508" y="1375"/>
                </a:lnTo>
                <a:lnTo>
                  <a:pt x="428" y="1422"/>
                </a:lnTo>
                <a:lnTo>
                  <a:pt x="0" y="22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4" name="Freeform 46"/>
          <p:cNvSpPr>
            <a:spLocks/>
          </p:cNvSpPr>
          <p:nvPr/>
        </p:nvSpPr>
        <p:spPr bwMode="auto">
          <a:xfrm>
            <a:off x="1758950" y="5895975"/>
            <a:ext cx="1250950" cy="1133475"/>
          </a:xfrm>
          <a:custGeom>
            <a:avLst/>
            <a:gdLst>
              <a:gd name="T0" fmla="*/ 0 w 788"/>
              <a:gd name="T1" fmla="*/ 2147483647 h 714"/>
              <a:gd name="T2" fmla="*/ 2147483647 w 788"/>
              <a:gd name="T3" fmla="*/ 0 h 714"/>
              <a:gd name="T4" fmla="*/ 2147483647 w 788"/>
              <a:gd name="T5" fmla="*/ 2147483647 h 714"/>
              <a:gd name="T6" fmla="*/ 2147483647 w 788"/>
              <a:gd name="T7" fmla="*/ 2147483647 h 714"/>
              <a:gd name="T8" fmla="*/ 0 w 788"/>
              <a:gd name="T9" fmla="*/ 2147483647 h 7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8" h="714">
                <a:moveTo>
                  <a:pt x="0" y="213"/>
                </a:moveTo>
                <a:lnTo>
                  <a:pt x="356" y="0"/>
                </a:lnTo>
                <a:lnTo>
                  <a:pt x="788" y="432"/>
                </a:lnTo>
                <a:lnTo>
                  <a:pt x="500" y="714"/>
                </a:lnTo>
                <a:lnTo>
                  <a:pt x="0" y="212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5" name="Freeform 47"/>
          <p:cNvSpPr>
            <a:spLocks/>
          </p:cNvSpPr>
          <p:nvPr/>
        </p:nvSpPr>
        <p:spPr bwMode="auto">
          <a:xfrm>
            <a:off x="2530475" y="6183313"/>
            <a:ext cx="171450" cy="171450"/>
          </a:xfrm>
          <a:custGeom>
            <a:avLst/>
            <a:gdLst>
              <a:gd name="T0" fmla="*/ 0 w 108"/>
              <a:gd name="T1" fmla="*/ 2147483647 h 108"/>
              <a:gd name="T2" fmla="*/ 2147483647 w 108"/>
              <a:gd name="T3" fmla="*/ 2147483647 h 108"/>
              <a:gd name="T4" fmla="*/ 2147483647 w 108"/>
              <a:gd name="T5" fmla="*/ 2147483647 h 108"/>
              <a:gd name="T6" fmla="*/ 2147483647 w 108"/>
              <a:gd name="T7" fmla="*/ 0 h 108"/>
              <a:gd name="T8" fmla="*/ 0 w 108"/>
              <a:gd name="T9" fmla="*/ 2147483647 h 10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8" h="108">
                <a:moveTo>
                  <a:pt x="0" y="54"/>
                </a:moveTo>
                <a:lnTo>
                  <a:pt x="50" y="108"/>
                </a:lnTo>
                <a:lnTo>
                  <a:pt x="108" y="54"/>
                </a:lnTo>
                <a:lnTo>
                  <a:pt x="54" y="0"/>
                </a:lnTo>
                <a:lnTo>
                  <a:pt x="0" y="54"/>
                </a:lnTo>
              </a:path>
            </a:pathLst>
          </a:custGeom>
          <a:solidFill>
            <a:srgbClr val="FFFF99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6" name="Freeform 48"/>
          <p:cNvSpPr>
            <a:spLocks/>
          </p:cNvSpPr>
          <p:nvPr/>
        </p:nvSpPr>
        <p:spPr bwMode="auto">
          <a:xfrm>
            <a:off x="2552700" y="6578600"/>
            <a:ext cx="1028700" cy="1014413"/>
          </a:xfrm>
          <a:custGeom>
            <a:avLst/>
            <a:gdLst>
              <a:gd name="T0" fmla="*/ 2147483647 w 648"/>
              <a:gd name="T1" fmla="*/ 0 h 639"/>
              <a:gd name="T2" fmla="*/ 2147483647 w 648"/>
              <a:gd name="T3" fmla="*/ 2147483647 h 639"/>
              <a:gd name="T4" fmla="*/ 2147483647 w 648"/>
              <a:gd name="T5" fmla="*/ 2147483647 h 639"/>
              <a:gd name="T6" fmla="*/ 0 w 648"/>
              <a:gd name="T7" fmla="*/ 2147483647 h 639"/>
              <a:gd name="T8" fmla="*/ 2147483647 w 648"/>
              <a:gd name="T9" fmla="*/ 0 h 6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8" h="639">
                <a:moveTo>
                  <a:pt x="289" y="0"/>
                </a:moveTo>
                <a:lnTo>
                  <a:pt x="648" y="355"/>
                </a:lnTo>
                <a:lnTo>
                  <a:pt x="360" y="639"/>
                </a:lnTo>
                <a:lnTo>
                  <a:pt x="0" y="283"/>
                </a:lnTo>
                <a:lnTo>
                  <a:pt x="288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7" name="Freeform 49"/>
          <p:cNvSpPr>
            <a:spLocks/>
          </p:cNvSpPr>
          <p:nvPr/>
        </p:nvSpPr>
        <p:spPr bwMode="auto">
          <a:xfrm>
            <a:off x="3201988" y="6950075"/>
            <a:ext cx="379412" cy="377825"/>
          </a:xfrm>
          <a:custGeom>
            <a:avLst/>
            <a:gdLst>
              <a:gd name="T0" fmla="*/ 2147483647 w 239"/>
              <a:gd name="T1" fmla="*/ 0 h 238"/>
              <a:gd name="T2" fmla="*/ 2147483647 w 239"/>
              <a:gd name="T3" fmla="*/ 2147483647 h 238"/>
              <a:gd name="T4" fmla="*/ 2147483647 w 239"/>
              <a:gd name="T5" fmla="*/ 2147483647 h 238"/>
              <a:gd name="T6" fmla="*/ 0 w 239"/>
              <a:gd name="T7" fmla="*/ 2147483647 h 238"/>
              <a:gd name="T8" fmla="*/ 2147483647 w 239"/>
              <a:gd name="T9" fmla="*/ 0 h 2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9" h="238">
                <a:moveTo>
                  <a:pt x="117" y="0"/>
                </a:moveTo>
                <a:lnTo>
                  <a:pt x="239" y="121"/>
                </a:lnTo>
                <a:lnTo>
                  <a:pt x="122" y="238"/>
                </a:lnTo>
                <a:lnTo>
                  <a:pt x="0" y="117"/>
                </a:lnTo>
                <a:lnTo>
                  <a:pt x="117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8" name="Freeform 50"/>
          <p:cNvSpPr>
            <a:spLocks/>
          </p:cNvSpPr>
          <p:nvPr/>
        </p:nvSpPr>
        <p:spPr bwMode="auto">
          <a:xfrm>
            <a:off x="3087688" y="7250113"/>
            <a:ext cx="242887" cy="242887"/>
          </a:xfrm>
          <a:custGeom>
            <a:avLst/>
            <a:gdLst>
              <a:gd name="T0" fmla="*/ 2147483647 w 153"/>
              <a:gd name="T1" fmla="*/ 0 h 153"/>
              <a:gd name="T2" fmla="*/ 2147483647 w 153"/>
              <a:gd name="T3" fmla="*/ 2147483647 h 153"/>
              <a:gd name="T4" fmla="*/ 2147483647 w 153"/>
              <a:gd name="T5" fmla="*/ 2147483647 h 153"/>
              <a:gd name="T6" fmla="*/ 0 w 153"/>
              <a:gd name="T7" fmla="*/ 2147483647 h 153"/>
              <a:gd name="T8" fmla="*/ 2147483647 w 153"/>
              <a:gd name="T9" fmla="*/ 0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" h="153">
                <a:moveTo>
                  <a:pt x="63" y="0"/>
                </a:moveTo>
                <a:lnTo>
                  <a:pt x="153" y="90"/>
                </a:lnTo>
                <a:lnTo>
                  <a:pt x="90" y="153"/>
                </a:lnTo>
                <a:lnTo>
                  <a:pt x="0" y="63"/>
                </a:lnTo>
                <a:lnTo>
                  <a:pt x="63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099" name="Freeform 51"/>
          <p:cNvSpPr>
            <a:spLocks/>
          </p:cNvSpPr>
          <p:nvPr/>
        </p:nvSpPr>
        <p:spPr bwMode="auto">
          <a:xfrm>
            <a:off x="2981325" y="7350125"/>
            <a:ext cx="249238" cy="242888"/>
          </a:xfrm>
          <a:custGeom>
            <a:avLst/>
            <a:gdLst>
              <a:gd name="T0" fmla="*/ 2147483647 w 157"/>
              <a:gd name="T1" fmla="*/ 0 h 153"/>
              <a:gd name="T2" fmla="*/ 2147483647 w 157"/>
              <a:gd name="T3" fmla="*/ 2147483647 h 153"/>
              <a:gd name="T4" fmla="*/ 2147483647 w 157"/>
              <a:gd name="T5" fmla="*/ 2147483647 h 153"/>
              <a:gd name="T6" fmla="*/ 0 w 157"/>
              <a:gd name="T7" fmla="*/ 2147483647 h 153"/>
              <a:gd name="T8" fmla="*/ 2147483647 w 157"/>
              <a:gd name="T9" fmla="*/ 0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7" h="153">
                <a:moveTo>
                  <a:pt x="67" y="0"/>
                </a:moveTo>
                <a:lnTo>
                  <a:pt x="157" y="90"/>
                </a:lnTo>
                <a:lnTo>
                  <a:pt x="90" y="153"/>
                </a:lnTo>
                <a:lnTo>
                  <a:pt x="0" y="63"/>
                </a:lnTo>
                <a:lnTo>
                  <a:pt x="67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0" name="Freeform 52"/>
          <p:cNvSpPr>
            <a:spLocks/>
          </p:cNvSpPr>
          <p:nvPr/>
        </p:nvSpPr>
        <p:spPr bwMode="auto">
          <a:xfrm>
            <a:off x="3795713" y="7504113"/>
            <a:ext cx="342900" cy="336550"/>
          </a:xfrm>
          <a:custGeom>
            <a:avLst/>
            <a:gdLst>
              <a:gd name="T0" fmla="*/ 2147483647 w 216"/>
              <a:gd name="T1" fmla="*/ 0 h 212"/>
              <a:gd name="T2" fmla="*/ 2147483647 w 216"/>
              <a:gd name="T3" fmla="*/ 2147483647 h 212"/>
              <a:gd name="T4" fmla="*/ 2147483647 w 216"/>
              <a:gd name="T5" fmla="*/ 2147483647 h 212"/>
              <a:gd name="T6" fmla="*/ 0 w 216"/>
              <a:gd name="T7" fmla="*/ 2147483647 h 212"/>
              <a:gd name="T8" fmla="*/ 2147483647 w 216"/>
              <a:gd name="T9" fmla="*/ 0 h 2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" h="212">
                <a:moveTo>
                  <a:pt x="94" y="0"/>
                </a:moveTo>
                <a:lnTo>
                  <a:pt x="216" y="117"/>
                </a:lnTo>
                <a:lnTo>
                  <a:pt x="121" y="212"/>
                </a:lnTo>
                <a:lnTo>
                  <a:pt x="0" y="95"/>
                </a:lnTo>
                <a:lnTo>
                  <a:pt x="94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1" name="Freeform 53"/>
          <p:cNvSpPr>
            <a:spLocks/>
          </p:cNvSpPr>
          <p:nvPr/>
        </p:nvSpPr>
        <p:spPr bwMode="auto">
          <a:xfrm>
            <a:off x="3652838" y="7654925"/>
            <a:ext cx="334962" cy="328613"/>
          </a:xfrm>
          <a:custGeom>
            <a:avLst/>
            <a:gdLst>
              <a:gd name="T0" fmla="*/ 2147483647 w 211"/>
              <a:gd name="T1" fmla="*/ 0 h 207"/>
              <a:gd name="T2" fmla="*/ 2147483647 w 211"/>
              <a:gd name="T3" fmla="*/ 2147483647 h 207"/>
              <a:gd name="T4" fmla="*/ 2147483647 w 211"/>
              <a:gd name="T5" fmla="*/ 2147483647 h 207"/>
              <a:gd name="T6" fmla="*/ 0 w 211"/>
              <a:gd name="T7" fmla="*/ 2147483647 h 207"/>
              <a:gd name="T8" fmla="*/ 2147483647 w 211"/>
              <a:gd name="T9" fmla="*/ 0 h 2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" h="207">
                <a:moveTo>
                  <a:pt x="90" y="0"/>
                </a:moveTo>
                <a:lnTo>
                  <a:pt x="211" y="117"/>
                </a:lnTo>
                <a:lnTo>
                  <a:pt x="121" y="207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2" name="Freeform 54"/>
          <p:cNvSpPr>
            <a:spLocks/>
          </p:cNvSpPr>
          <p:nvPr/>
        </p:nvSpPr>
        <p:spPr bwMode="auto">
          <a:xfrm>
            <a:off x="3509963" y="7797800"/>
            <a:ext cx="414337" cy="406400"/>
          </a:xfrm>
          <a:custGeom>
            <a:avLst/>
            <a:gdLst>
              <a:gd name="T0" fmla="*/ 2147483647 w 261"/>
              <a:gd name="T1" fmla="*/ 0 h 256"/>
              <a:gd name="T2" fmla="*/ 2147483647 w 261"/>
              <a:gd name="T3" fmla="*/ 2147483647 h 256"/>
              <a:gd name="T4" fmla="*/ 2147483647 w 261"/>
              <a:gd name="T5" fmla="*/ 2147483647 h 256"/>
              <a:gd name="T6" fmla="*/ 0 w 261"/>
              <a:gd name="T7" fmla="*/ 2147483647 h 256"/>
              <a:gd name="T8" fmla="*/ 2147483647 w 261"/>
              <a:gd name="T9" fmla="*/ 0 h 2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1" h="256">
                <a:moveTo>
                  <a:pt x="90" y="0"/>
                </a:moveTo>
                <a:lnTo>
                  <a:pt x="261" y="166"/>
                </a:lnTo>
                <a:lnTo>
                  <a:pt x="171" y="256"/>
                </a:lnTo>
                <a:lnTo>
                  <a:pt x="0" y="85"/>
                </a:lnTo>
                <a:lnTo>
                  <a:pt x="90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3" name="Freeform 55"/>
          <p:cNvSpPr>
            <a:spLocks/>
          </p:cNvSpPr>
          <p:nvPr/>
        </p:nvSpPr>
        <p:spPr bwMode="auto">
          <a:xfrm>
            <a:off x="3844925" y="7689850"/>
            <a:ext cx="371475" cy="371475"/>
          </a:xfrm>
          <a:custGeom>
            <a:avLst/>
            <a:gdLst>
              <a:gd name="T0" fmla="*/ 2147483647 w 234"/>
              <a:gd name="T1" fmla="*/ 0 h 234"/>
              <a:gd name="T2" fmla="*/ 2147483647 w 234"/>
              <a:gd name="T3" fmla="*/ 2147483647 h 234"/>
              <a:gd name="T4" fmla="*/ 2147483647 w 234"/>
              <a:gd name="T5" fmla="*/ 2147483647 h 234"/>
              <a:gd name="T6" fmla="*/ 0 w 234"/>
              <a:gd name="T7" fmla="*/ 2147483647 h 234"/>
              <a:gd name="T8" fmla="*/ 2147483647 w 234"/>
              <a:gd name="T9" fmla="*/ 0 h 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34">
                <a:moveTo>
                  <a:pt x="185" y="0"/>
                </a:moveTo>
                <a:lnTo>
                  <a:pt x="234" y="54"/>
                </a:lnTo>
                <a:lnTo>
                  <a:pt x="50" y="234"/>
                </a:lnTo>
                <a:lnTo>
                  <a:pt x="0" y="185"/>
                </a:lnTo>
                <a:lnTo>
                  <a:pt x="185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4" name="Freeform 56"/>
          <p:cNvSpPr>
            <a:spLocks/>
          </p:cNvSpPr>
          <p:nvPr/>
        </p:nvSpPr>
        <p:spPr bwMode="auto">
          <a:xfrm>
            <a:off x="2995613" y="7840663"/>
            <a:ext cx="371475" cy="371475"/>
          </a:xfrm>
          <a:custGeom>
            <a:avLst/>
            <a:gdLst>
              <a:gd name="T0" fmla="*/ 2147483647 w 234"/>
              <a:gd name="T1" fmla="*/ 0 h 234"/>
              <a:gd name="T2" fmla="*/ 2147483647 w 234"/>
              <a:gd name="T3" fmla="*/ 2147483647 h 234"/>
              <a:gd name="T4" fmla="*/ 2147483647 w 234"/>
              <a:gd name="T5" fmla="*/ 2147483647 h 234"/>
              <a:gd name="T6" fmla="*/ 0 w 234"/>
              <a:gd name="T7" fmla="*/ 2147483647 h 234"/>
              <a:gd name="T8" fmla="*/ 2147483647 w 234"/>
              <a:gd name="T9" fmla="*/ 0 h 2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34">
                <a:moveTo>
                  <a:pt x="85" y="0"/>
                </a:moveTo>
                <a:lnTo>
                  <a:pt x="234" y="148"/>
                </a:lnTo>
                <a:lnTo>
                  <a:pt x="148" y="234"/>
                </a:lnTo>
                <a:lnTo>
                  <a:pt x="0" y="85"/>
                </a:lnTo>
                <a:lnTo>
                  <a:pt x="85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5" name="Freeform 57"/>
          <p:cNvSpPr>
            <a:spLocks/>
          </p:cNvSpPr>
          <p:nvPr/>
        </p:nvSpPr>
        <p:spPr bwMode="auto">
          <a:xfrm>
            <a:off x="3130550" y="7597775"/>
            <a:ext cx="471488" cy="471488"/>
          </a:xfrm>
          <a:custGeom>
            <a:avLst/>
            <a:gdLst>
              <a:gd name="T0" fmla="*/ 2147483647 w 297"/>
              <a:gd name="T1" fmla="*/ 0 h 297"/>
              <a:gd name="T2" fmla="*/ 2147483647 w 297"/>
              <a:gd name="T3" fmla="*/ 2147483647 h 297"/>
              <a:gd name="T4" fmla="*/ 2147483647 w 297"/>
              <a:gd name="T5" fmla="*/ 2147483647 h 297"/>
              <a:gd name="T6" fmla="*/ 0 w 297"/>
              <a:gd name="T7" fmla="*/ 2147483647 h 297"/>
              <a:gd name="T8" fmla="*/ 2147483647 w 297"/>
              <a:gd name="T9" fmla="*/ 0 h 2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7" h="297">
                <a:moveTo>
                  <a:pt x="153" y="0"/>
                </a:moveTo>
                <a:lnTo>
                  <a:pt x="297" y="153"/>
                </a:lnTo>
                <a:lnTo>
                  <a:pt x="149" y="297"/>
                </a:lnTo>
                <a:lnTo>
                  <a:pt x="0" y="153"/>
                </a:lnTo>
                <a:lnTo>
                  <a:pt x="153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6" name="Freeform 58"/>
          <p:cNvSpPr>
            <a:spLocks/>
          </p:cNvSpPr>
          <p:nvPr/>
        </p:nvSpPr>
        <p:spPr bwMode="auto">
          <a:xfrm>
            <a:off x="3373438" y="7375525"/>
            <a:ext cx="471487" cy="465138"/>
          </a:xfrm>
          <a:custGeom>
            <a:avLst/>
            <a:gdLst>
              <a:gd name="T0" fmla="*/ 2147483647 w 297"/>
              <a:gd name="T1" fmla="*/ 0 h 293"/>
              <a:gd name="T2" fmla="*/ 2147483647 w 297"/>
              <a:gd name="T3" fmla="*/ 2147483647 h 293"/>
              <a:gd name="T4" fmla="*/ 2147483647 w 297"/>
              <a:gd name="T5" fmla="*/ 2147483647 h 293"/>
              <a:gd name="T6" fmla="*/ 0 w 297"/>
              <a:gd name="T7" fmla="*/ 2147483647 h 293"/>
              <a:gd name="T8" fmla="*/ 2147483647 w 297"/>
              <a:gd name="T9" fmla="*/ 0 h 29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7" h="293">
                <a:moveTo>
                  <a:pt x="144" y="0"/>
                </a:moveTo>
                <a:lnTo>
                  <a:pt x="297" y="149"/>
                </a:lnTo>
                <a:lnTo>
                  <a:pt x="144" y="293"/>
                </a:lnTo>
                <a:lnTo>
                  <a:pt x="0" y="140"/>
                </a:lnTo>
                <a:lnTo>
                  <a:pt x="144" y="0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7" name="Freeform 59"/>
          <p:cNvSpPr>
            <a:spLocks/>
          </p:cNvSpPr>
          <p:nvPr/>
        </p:nvSpPr>
        <p:spPr bwMode="auto">
          <a:xfrm>
            <a:off x="3309938" y="7512050"/>
            <a:ext cx="292100" cy="277813"/>
          </a:xfrm>
          <a:custGeom>
            <a:avLst/>
            <a:gdLst>
              <a:gd name="T0" fmla="*/ 2147483647 w 184"/>
              <a:gd name="T1" fmla="*/ 2147483647 h 175"/>
              <a:gd name="T2" fmla="*/ 2147483647 w 184"/>
              <a:gd name="T3" fmla="*/ 2147483647 h 175"/>
              <a:gd name="T4" fmla="*/ 0 w 184"/>
              <a:gd name="T5" fmla="*/ 2147483647 h 175"/>
              <a:gd name="T6" fmla="*/ 2147483647 w 184"/>
              <a:gd name="T7" fmla="*/ 0 h 175"/>
              <a:gd name="T8" fmla="*/ 2147483647 w 184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4" h="175">
                <a:moveTo>
                  <a:pt x="184" y="76"/>
                </a:moveTo>
                <a:lnTo>
                  <a:pt x="85" y="175"/>
                </a:lnTo>
                <a:lnTo>
                  <a:pt x="0" y="94"/>
                </a:lnTo>
                <a:lnTo>
                  <a:pt x="99" y="0"/>
                </a:lnTo>
                <a:lnTo>
                  <a:pt x="184" y="76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8" name="Freeform 60"/>
          <p:cNvSpPr>
            <a:spLocks/>
          </p:cNvSpPr>
          <p:nvPr/>
        </p:nvSpPr>
        <p:spPr bwMode="auto">
          <a:xfrm>
            <a:off x="3673475" y="6669088"/>
            <a:ext cx="371475" cy="363537"/>
          </a:xfrm>
          <a:custGeom>
            <a:avLst/>
            <a:gdLst>
              <a:gd name="T0" fmla="*/ 2147483647 w 234"/>
              <a:gd name="T1" fmla="*/ 0 h 229"/>
              <a:gd name="T2" fmla="*/ 2147483647 w 234"/>
              <a:gd name="T3" fmla="*/ 2147483647 h 229"/>
              <a:gd name="T4" fmla="*/ 2147483647 w 234"/>
              <a:gd name="T5" fmla="*/ 2147483647 h 229"/>
              <a:gd name="T6" fmla="*/ 0 w 234"/>
              <a:gd name="T7" fmla="*/ 2147483647 h 229"/>
              <a:gd name="T8" fmla="*/ 2147483647 w 234"/>
              <a:gd name="T9" fmla="*/ 0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29">
                <a:moveTo>
                  <a:pt x="203" y="0"/>
                </a:moveTo>
                <a:lnTo>
                  <a:pt x="234" y="27"/>
                </a:lnTo>
                <a:lnTo>
                  <a:pt x="32" y="229"/>
                </a:lnTo>
                <a:lnTo>
                  <a:pt x="0" y="198"/>
                </a:lnTo>
                <a:lnTo>
                  <a:pt x="203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09" name="Freeform 61"/>
          <p:cNvSpPr>
            <a:spLocks/>
          </p:cNvSpPr>
          <p:nvPr/>
        </p:nvSpPr>
        <p:spPr bwMode="auto">
          <a:xfrm>
            <a:off x="3738563" y="6632575"/>
            <a:ext cx="485775" cy="471488"/>
          </a:xfrm>
          <a:custGeom>
            <a:avLst/>
            <a:gdLst>
              <a:gd name="T0" fmla="*/ 2147483647 w 306"/>
              <a:gd name="T1" fmla="*/ 0 h 297"/>
              <a:gd name="T2" fmla="*/ 2147483647 w 306"/>
              <a:gd name="T3" fmla="*/ 2147483647 h 297"/>
              <a:gd name="T4" fmla="*/ 2147483647 w 306"/>
              <a:gd name="T5" fmla="*/ 2147483647 h 297"/>
              <a:gd name="T6" fmla="*/ 0 w 306"/>
              <a:gd name="T7" fmla="*/ 2147483647 h 297"/>
              <a:gd name="T8" fmla="*/ 2147483647 w 306"/>
              <a:gd name="T9" fmla="*/ 0 h 2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297">
                <a:moveTo>
                  <a:pt x="247" y="0"/>
                </a:moveTo>
                <a:lnTo>
                  <a:pt x="306" y="54"/>
                </a:lnTo>
                <a:lnTo>
                  <a:pt x="58" y="297"/>
                </a:lnTo>
                <a:lnTo>
                  <a:pt x="0" y="243"/>
                </a:lnTo>
                <a:lnTo>
                  <a:pt x="247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0" name="Freeform 62"/>
          <p:cNvSpPr>
            <a:spLocks/>
          </p:cNvSpPr>
          <p:nvPr/>
        </p:nvSpPr>
        <p:spPr bwMode="auto">
          <a:xfrm>
            <a:off x="1733550" y="3438525"/>
            <a:ext cx="671513" cy="588963"/>
          </a:xfrm>
          <a:custGeom>
            <a:avLst/>
            <a:gdLst>
              <a:gd name="T0" fmla="*/ 0 w 423"/>
              <a:gd name="T1" fmla="*/ 2147483647 h 371"/>
              <a:gd name="T2" fmla="*/ 2147483647 w 423"/>
              <a:gd name="T3" fmla="*/ 0 h 371"/>
              <a:gd name="T4" fmla="*/ 2147483647 w 423"/>
              <a:gd name="T5" fmla="*/ 2147483647 h 371"/>
              <a:gd name="T6" fmla="*/ 2147483647 w 423"/>
              <a:gd name="T7" fmla="*/ 2147483647 h 371"/>
              <a:gd name="T8" fmla="*/ 2147483647 w 423"/>
              <a:gd name="T9" fmla="*/ 2147483647 h 371"/>
              <a:gd name="T10" fmla="*/ 2147483647 w 423"/>
              <a:gd name="T11" fmla="*/ 2147483647 h 371"/>
              <a:gd name="T12" fmla="*/ 0 w 423"/>
              <a:gd name="T13" fmla="*/ 2147483647 h 3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23" h="371">
                <a:moveTo>
                  <a:pt x="0" y="115"/>
                </a:moveTo>
                <a:lnTo>
                  <a:pt x="381" y="0"/>
                </a:lnTo>
                <a:lnTo>
                  <a:pt x="423" y="150"/>
                </a:lnTo>
                <a:lnTo>
                  <a:pt x="354" y="171"/>
                </a:lnTo>
                <a:lnTo>
                  <a:pt x="384" y="282"/>
                </a:lnTo>
                <a:lnTo>
                  <a:pt x="76" y="371"/>
                </a:lnTo>
                <a:lnTo>
                  <a:pt x="0" y="115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1" name="Freeform 63"/>
          <p:cNvSpPr>
            <a:spLocks/>
          </p:cNvSpPr>
          <p:nvPr/>
        </p:nvSpPr>
        <p:spPr bwMode="auto">
          <a:xfrm>
            <a:off x="1843088" y="3721100"/>
            <a:ext cx="485775" cy="257175"/>
          </a:xfrm>
          <a:custGeom>
            <a:avLst/>
            <a:gdLst>
              <a:gd name="T0" fmla="*/ 0 w 306"/>
              <a:gd name="T1" fmla="*/ 2147483647 h 162"/>
              <a:gd name="T2" fmla="*/ 2147483647 w 306"/>
              <a:gd name="T3" fmla="*/ 0 h 162"/>
              <a:gd name="T4" fmla="*/ 2147483647 w 306"/>
              <a:gd name="T5" fmla="*/ 2147483647 h 162"/>
              <a:gd name="T6" fmla="*/ 2147483647 w 306"/>
              <a:gd name="T7" fmla="*/ 2147483647 h 162"/>
              <a:gd name="T8" fmla="*/ 0 w 306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162">
                <a:moveTo>
                  <a:pt x="0" y="85"/>
                </a:moveTo>
                <a:lnTo>
                  <a:pt x="283" y="0"/>
                </a:lnTo>
                <a:lnTo>
                  <a:pt x="306" y="76"/>
                </a:lnTo>
                <a:lnTo>
                  <a:pt x="22" y="162"/>
                </a:lnTo>
                <a:lnTo>
                  <a:pt x="0" y="85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2" name="Freeform 64"/>
          <p:cNvSpPr>
            <a:spLocks/>
          </p:cNvSpPr>
          <p:nvPr/>
        </p:nvSpPr>
        <p:spPr bwMode="auto">
          <a:xfrm>
            <a:off x="2071688" y="3771900"/>
            <a:ext cx="2514600" cy="2924175"/>
          </a:xfrm>
          <a:custGeom>
            <a:avLst/>
            <a:gdLst>
              <a:gd name="T0" fmla="*/ 2147483647 w 1584"/>
              <a:gd name="T1" fmla="*/ 2147483647 h 1842"/>
              <a:gd name="T2" fmla="*/ 2147483647 w 1584"/>
              <a:gd name="T3" fmla="*/ 2147483647 h 1842"/>
              <a:gd name="T4" fmla="*/ 2147483647 w 1584"/>
              <a:gd name="T5" fmla="*/ 2147483647 h 1842"/>
              <a:gd name="T6" fmla="*/ 2147483647 w 1584"/>
              <a:gd name="T7" fmla="*/ 2147483647 h 1842"/>
              <a:gd name="T8" fmla="*/ 2147483647 w 1584"/>
              <a:gd name="T9" fmla="*/ 2147483647 h 1842"/>
              <a:gd name="T10" fmla="*/ 2147483647 w 1584"/>
              <a:gd name="T11" fmla="*/ 2147483647 h 1842"/>
              <a:gd name="T12" fmla="*/ 2147483647 w 1584"/>
              <a:gd name="T13" fmla="*/ 2147483647 h 1842"/>
              <a:gd name="T14" fmla="*/ 2147483647 w 1584"/>
              <a:gd name="T15" fmla="*/ 2147483647 h 1842"/>
              <a:gd name="T16" fmla="*/ 2147483647 w 1584"/>
              <a:gd name="T17" fmla="*/ 2147483647 h 1842"/>
              <a:gd name="T18" fmla="*/ 2147483647 w 1584"/>
              <a:gd name="T19" fmla="*/ 2147483647 h 1842"/>
              <a:gd name="T20" fmla="*/ 2147483647 w 1584"/>
              <a:gd name="T21" fmla="*/ 2147483647 h 1842"/>
              <a:gd name="T22" fmla="*/ 2147483647 w 1584"/>
              <a:gd name="T23" fmla="*/ 2147483647 h 1842"/>
              <a:gd name="T24" fmla="*/ 2147483647 w 1584"/>
              <a:gd name="T25" fmla="*/ 2147483647 h 1842"/>
              <a:gd name="T26" fmla="*/ 2147483647 w 1584"/>
              <a:gd name="T27" fmla="*/ 2147483647 h 1842"/>
              <a:gd name="T28" fmla="*/ 2147483647 w 1584"/>
              <a:gd name="T29" fmla="*/ 2147483647 h 1842"/>
              <a:gd name="T30" fmla="*/ 2147483647 w 1584"/>
              <a:gd name="T31" fmla="*/ 2147483647 h 1842"/>
              <a:gd name="T32" fmla="*/ 2147483647 w 1584"/>
              <a:gd name="T33" fmla="*/ 2147483647 h 1842"/>
              <a:gd name="T34" fmla="*/ 2147483647 w 1584"/>
              <a:gd name="T35" fmla="*/ 2147483647 h 184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584" h="1842">
                <a:moveTo>
                  <a:pt x="183" y="1054"/>
                </a:moveTo>
                <a:cubicBezTo>
                  <a:pt x="183" y="1054"/>
                  <a:pt x="8" y="485"/>
                  <a:pt x="4" y="461"/>
                </a:cubicBezTo>
                <a:cubicBezTo>
                  <a:pt x="0" y="437"/>
                  <a:pt x="8" y="348"/>
                  <a:pt x="40" y="298"/>
                </a:cubicBezTo>
                <a:cubicBezTo>
                  <a:pt x="65" y="257"/>
                  <a:pt x="101" y="232"/>
                  <a:pt x="135" y="212"/>
                </a:cubicBezTo>
                <a:cubicBezTo>
                  <a:pt x="168" y="193"/>
                  <a:pt x="218" y="179"/>
                  <a:pt x="238" y="181"/>
                </a:cubicBezTo>
                <a:cubicBezTo>
                  <a:pt x="247" y="203"/>
                  <a:pt x="238" y="176"/>
                  <a:pt x="252" y="226"/>
                </a:cubicBezTo>
                <a:cubicBezTo>
                  <a:pt x="266" y="276"/>
                  <a:pt x="302" y="232"/>
                  <a:pt x="324" y="226"/>
                </a:cubicBezTo>
                <a:cubicBezTo>
                  <a:pt x="346" y="220"/>
                  <a:pt x="396" y="203"/>
                  <a:pt x="387" y="192"/>
                </a:cubicBezTo>
                <a:cubicBezTo>
                  <a:pt x="378" y="181"/>
                  <a:pt x="378" y="136"/>
                  <a:pt x="373" y="136"/>
                </a:cubicBezTo>
                <a:cubicBezTo>
                  <a:pt x="368" y="136"/>
                  <a:pt x="661" y="46"/>
                  <a:pt x="747" y="23"/>
                </a:cubicBezTo>
                <a:cubicBezTo>
                  <a:pt x="833" y="0"/>
                  <a:pt x="1278" y="307"/>
                  <a:pt x="1404" y="581"/>
                </a:cubicBezTo>
                <a:cubicBezTo>
                  <a:pt x="1530" y="855"/>
                  <a:pt x="1584" y="1155"/>
                  <a:pt x="1542" y="1351"/>
                </a:cubicBezTo>
                <a:cubicBezTo>
                  <a:pt x="1524" y="1378"/>
                  <a:pt x="1195" y="1706"/>
                  <a:pt x="1141" y="1756"/>
                </a:cubicBezTo>
                <a:cubicBezTo>
                  <a:pt x="1087" y="1806"/>
                  <a:pt x="1027" y="1836"/>
                  <a:pt x="966" y="1837"/>
                </a:cubicBezTo>
                <a:cubicBezTo>
                  <a:pt x="907" y="1832"/>
                  <a:pt x="877" y="1842"/>
                  <a:pt x="777" y="1760"/>
                </a:cubicBezTo>
                <a:cubicBezTo>
                  <a:pt x="677" y="1678"/>
                  <a:pt x="368" y="1355"/>
                  <a:pt x="363" y="1346"/>
                </a:cubicBezTo>
                <a:cubicBezTo>
                  <a:pt x="358" y="1337"/>
                  <a:pt x="609" y="1091"/>
                  <a:pt x="579" y="1042"/>
                </a:cubicBezTo>
                <a:cubicBezTo>
                  <a:pt x="549" y="993"/>
                  <a:pt x="183" y="1054"/>
                  <a:pt x="183" y="1054"/>
                </a:cubicBezTo>
                <a:close/>
              </a:path>
            </a:pathLst>
          </a:custGeom>
          <a:solidFill>
            <a:srgbClr val="BCFF0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3" name="Oval 65"/>
          <p:cNvSpPr>
            <a:spLocks noChangeArrowheads="1"/>
          </p:cNvSpPr>
          <p:nvPr/>
        </p:nvSpPr>
        <p:spPr bwMode="auto">
          <a:xfrm>
            <a:off x="2463800" y="4851400"/>
            <a:ext cx="1077913" cy="1077913"/>
          </a:xfrm>
          <a:prstGeom prst="ellipse">
            <a:avLst/>
          </a:prstGeom>
          <a:solidFill>
            <a:srgbClr val="FFBC01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14" name="Oval 66"/>
          <p:cNvSpPr>
            <a:spLocks noChangeArrowheads="1"/>
          </p:cNvSpPr>
          <p:nvPr/>
        </p:nvSpPr>
        <p:spPr bwMode="auto">
          <a:xfrm>
            <a:off x="2701925" y="5089525"/>
            <a:ext cx="608013" cy="608013"/>
          </a:xfrm>
          <a:prstGeom prst="ellipse">
            <a:avLst/>
          </a:prstGeom>
          <a:solidFill>
            <a:srgbClr val="C38649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15" name="Freeform 67"/>
          <p:cNvSpPr>
            <a:spLocks/>
          </p:cNvSpPr>
          <p:nvPr/>
        </p:nvSpPr>
        <p:spPr bwMode="auto">
          <a:xfrm>
            <a:off x="2463800" y="4037013"/>
            <a:ext cx="242888" cy="157162"/>
          </a:xfrm>
          <a:custGeom>
            <a:avLst/>
            <a:gdLst>
              <a:gd name="T0" fmla="*/ 0 w 153"/>
              <a:gd name="T1" fmla="*/ 2147483647 h 99"/>
              <a:gd name="T2" fmla="*/ 2147483647 w 153"/>
              <a:gd name="T3" fmla="*/ 0 h 99"/>
              <a:gd name="T4" fmla="*/ 2147483647 w 153"/>
              <a:gd name="T5" fmla="*/ 2147483647 h 99"/>
              <a:gd name="T6" fmla="*/ 2147483647 w 153"/>
              <a:gd name="T7" fmla="*/ 2147483647 h 99"/>
              <a:gd name="T8" fmla="*/ 0 w 153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" h="99">
                <a:moveTo>
                  <a:pt x="0" y="42"/>
                </a:moveTo>
                <a:lnTo>
                  <a:pt x="140" y="0"/>
                </a:lnTo>
                <a:lnTo>
                  <a:pt x="153" y="59"/>
                </a:lnTo>
                <a:lnTo>
                  <a:pt x="18" y="99"/>
                </a:lnTo>
                <a:lnTo>
                  <a:pt x="0" y="41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6" name="Oval 68"/>
          <p:cNvSpPr>
            <a:spLocks noChangeArrowheads="1"/>
          </p:cNvSpPr>
          <p:nvPr/>
        </p:nvSpPr>
        <p:spPr bwMode="auto">
          <a:xfrm rot="-975612">
            <a:off x="2506663" y="4070350"/>
            <a:ext cx="177800" cy="149225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17" name="Freeform 69"/>
          <p:cNvSpPr>
            <a:spLocks/>
          </p:cNvSpPr>
          <p:nvPr/>
        </p:nvSpPr>
        <p:spPr bwMode="auto">
          <a:xfrm>
            <a:off x="2478088" y="4044950"/>
            <a:ext cx="211137" cy="136525"/>
          </a:xfrm>
          <a:custGeom>
            <a:avLst/>
            <a:gdLst>
              <a:gd name="T0" fmla="*/ 0 w 153"/>
              <a:gd name="T1" fmla="*/ 2147483647 h 99"/>
              <a:gd name="T2" fmla="*/ 2147483647 w 153"/>
              <a:gd name="T3" fmla="*/ 0 h 99"/>
              <a:gd name="T4" fmla="*/ 2147483647 w 153"/>
              <a:gd name="T5" fmla="*/ 2147483647 h 99"/>
              <a:gd name="T6" fmla="*/ 2147483647 w 153"/>
              <a:gd name="T7" fmla="*/ 2147483647 h 99"/>
              <a:gd name="T8" fmla="*/ 0 w 153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" h="99">
                <a:moveTo>
                  <a:pt x="0" y="42"/>
                </a:moveTo>
                <a:lnTo>
                  <a:pt x="140" y="0"/>
                </a:lnTo>
                <a:lnTo>
                  <a:pt x="153" y="59"/>
                </a:lnTo>
                <a:lnTo>
                  <a:pt x="18" y="99"/>
                </a:lnTo>
                <a:lnTo>
                  <a:pt x="0" y="4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18" name="Freeform 70"/>
          <p:cNvSpPr>
            <a:spLocks/>
          </p:cNvSpPr>
          <p:nvPr/>
        </p:nvSpPr>
        <p:spPr bwMode="auto">
          <a:xfrm>
            <a:off x="2316163" y="5360988"/>
            <a:ext cx="300037" cy="293687"/>
          </a:xfrm>
          <a:custGeom>
            <a:avLst/>
            <a:gdLst>
              <a:gd name="T0" fmla="*/ 0 w 189"/>
              <a:gd name="T1" fmla="*/ 2147483647 h 185"/>
              <a:gd name="T2" fmla="*/ 2147483647 w 189"/>
              <a:gd name="T3" fmla="*/ 0 h 185"/>
              <a:gd name="T4" fmla="*/ 2147483647 w 189"/>
              <a:gd name="T5" fmla="*/ 2147483647 h 185"/>
              <a:gd name="T6" fmla="*/ 2147483647 w 189"/>
              <a:gd name="T7" fmla="*/ 2147483647 h 185"/>
              <a:gd name="T8" fmla="*/ 0 w 189"/>
              <a:gd name="T9" fmla="*/ 2147483647 h 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9" h="185">
                <a:moveTo>
                  <a:pt x="0" y="68"/>
                </a:moveTo>
                <a:lnTo>
                  <a:pt x="126" y="0"/>
                </a:lnTo>
                <a:lnTo>
                  <a:pt x="189" y="113"/>
                </a:lnTo>
                <a:lnTo>
                  <a:pt x="68" y="185"/>
                </a:lnTo>
                <a:lnTo>
                  <a:pt x="0" y="68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19" name="Freeform 71"/>
          <p:cNvSpPr>
            <a:spLocks/>
          </p:cNvSpPr>
          <p:nvPr/>
        </p:nvSpPr>
        <p:spPr bwMode="auto">
          <a:xfrm>
            <a:off x="2516188" y="5240338"/>
            <a:ext cx="314325" cy="300037"/>
          </a:xfrm>
          <a:custGeom>
            <a:avLst/>
            <a:gdLst>
              <a:gd name="T0" fmla="*/ 0 w 198"/>
              <a:gd name="T1" fmla="*/ 2147483647 h 189"/>
              <a:gd name="T2" fmla="*/ 2147483647 w 198"/>
              <a:gd name="T3" fmla="*/ 0 h 189"/>
              <a:gd name="T4" fmla="*/ 2147483647 w 198"/>
              <a:gd name="T5" fmla="*/ 2147483647 h 189"/>
              <a:gd name="T6" fmla="*/ 2147483647 w 198"/>
              <a:gd name="T7" fmla="*/ 2147483647 h 189"/>
              <a:gd name="T8" fmla="*/ 0 w 198"/>
              <a:gd name="T9" fmla="*/ 2147483647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189">
                <a:moveTo>
                  <a:pt x="0" y="76"/>
                </a:moveTo>
                <a:lnTo>
                  <a:pt x="135" y="0"/>
                </a:lnTo>
                <a:lnTo>
                  <a:pt x="198" y="112"/>
                </a:lnTo>
                <a:lnTo>
                  <a:pt x="63" y="189"/>
                </a:lnTo>
                <a:lnTo>
                  <a:pt x="0" y="76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20" name="Freeform 72"/>
          <p:cNvSpPr>
            <a:spLocks/>
          </p:cNvSpPr>
          <p:nvPr/>
        </p:nvSpPr>
        <p:spPr bwMode="auto">
          <a:xfrm>
            <a:off x="2495550" y="5575300"/>
            <a:ext cx="420688" cy="365125"/>
          </a:xfrm>
          <a:custGeom>
            <a:avLst/>
            <a:gdLst>
              <a:gd name="T0" fmla="*/ 0 w 265"/>
              <a:gd name="T1" fmla="*/ 2147483647 h 230"/>
              <a:gd name="T2" fmla="*/ 2147483647 w 265"/>
              <a:gd name="T3" fmla="*/ 0 h 230"/>
              <a:gd name="T4" fmla="*/ 2147483647 w 265"/>
              <a:gd name="T5" fmla="*/ 2147483647 h 230"/>
              <a:gd name="T6" fmla="*/ 2147483647 w 265"/>
              <a:gd name="T7" fmla="*/ 2147483647 h 230"/>
              <a:gd name="T8" fmla="*/ 0 w 265"/>
              <a:gd name="T9" fmla="*/ 2147483647 h 2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5" h="230">
                <a:moveTo>
                  <a:pt x="0" y="118"/>
                </a:moveTo>
                <a:lnTo>
                  <a:pt x="198" y="0"/>
                </a:lnTo>
                <a:lnTo>
                  <a:pt x="265" y="117"/>
                </a:lnTo>
                <a:lnTo>
                  <a:pt x="67" y="230"/>
                </a:lnTo>
                <a:lnTo>
                  <a:pt x="0" y="117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21" name="Freeform 73"/>
          <p:cNvSpPr>
            <a:spLocks/>
          </p:cNvSpPr>
          <p:nvPr/>
        </p:nvSpPr>
        <p:spPr bwMode="auto">
          <a:xfrm>
            <a:off x="2809875" y="5489575"/>
            <a:ext cx="200025" cy="271463"/>
          </a:xfrm>
          <a:custGeom>
            <a:avLst/>
            <a:gdLst>
              <a:gd name="T0" fmla="*/ 0 w 126"/>
              <a:gd name="T1" fmla="*/ 2147483647 h 171"/>
              <a:gd name="T2" fmla="*/ 2147483647 w 126"/>
              <a:gd name="T3" fmla="*/ 2147483647 h 171"/>
              <a:gd name="T4" fmla="*/ 2147483647 w 126"/>
              <a:gd name="T5" fmla="*/ 2147483647 h 171"/>
              <a:gd name="T6" fmla="*/ 2147483647 w 126"/>
              <a:gd name="T7" fmla="*/ 0 h 171"/>
              <a:gd name="T8" fmla="*/ 2147483647 w 126"/>
              <a:gd name="T9" fmla="*/ 2147483647 h 171"/>
              <a:gd name="T10" fmla="*/ 2147483647 w 126"/>
              <a:gd name="T11" fmla="*/ 2147483647 h 171"/>
              <a:gd name="T12" fmla="*/ 2147483647 w 126"/>
              <a:gd name="T13" fmla="*/ 2147483647 h 171"/>
              <a:gd name="T14" fmla="*/ 2147483647 w 126"/>
              <a:gd name="T15" fmla="*/ 2147483647 h 171"/>
              <a:gd name="T16" fmla="*/ 0 w 126"/>
              <a:gd name="T17" fmla="*/ 2147483647 h 1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26" h="171">
                <a:moveTo>
                  <a:pt x="0" y="54"/>
                </a:moveTo>
                <a:lnTo>
                  <a:pt x="81" y="9"/>
                </a:lnTo>
                <a:lnTo>
                  <a:pt x="96" y="2"/>
                </a:lnTo>
                <a:lnTo>
                  <a:pt x="112" y="0"/>
                </a:lnTo>
                <a:lnTo>
                  <a:pt x="121" y="14"/>
                </a:lnTo>
                <a:lnTo>
                  <a:pt x="126" y="32"/>
                </a:lnTo>
                <a:lnTo>
                  <a:pt x="126" y="135"/>
                </a:lnTo>
                <a:lnTo>
                  <a:pt x="67" y="171"/>
                </a:lnTo>
                <a:lnTo>
                  <a:pt x="0" y="54"/>
                </a:lnTo>
              </a:path>
            </a:pathLst>
          </a:custGeom>
          <a:solidFill>
            <a:srgbClr val="EAEAEA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22" name="Freeform 74"/>
          <p:cNvSpPr>
            <a:spLocks/>
          </p:cNvSpPr>
          <p:nvPr/>
        </p:nvSpPr>
        <p:spPr bwMode="auto">
          <a:xfrm>
            <a:off x="2490788" y="5492750"/>
            <a:ext cx="277812" cy="228600"/>
          </a:xfrm>
          <a:custGeom>
            <a:avLst/>
            <a:gdLst>
              <a:gd name="T0" fmla="*/ 0 w 175"/>
              <a:gd name="T1" fmla="*/ 2147483647 h 144"/>
              <a:gd name="T2" fmla="*/ 2147483647 w 175"/>
              <a:gd name="T3" fmla="*/ 0 h 144"/>
              <a:gd name="T4" fmla="*/ 2147483647 w 175"/>
              <a:gd name="T5" fmla="*/ 2147483647 h 144"/>
              <a:gd name="T6" fmla="*/ 2147483647 w 175"/>
              <a:gd name="T7" fmla="*/ 2147483647 h 144"/>
              <a:gd name="T8" fmla="*/ 0 w 175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44">
                <a:moveTo>
                  <a:pt x="0" y="81"/>
                </a:moveTo>
                <a:lnTo>
                  <a:pt x="139" y="0"/>
                </a:lnTo>
                <a:lnTo>
                  <a:pt x="175" y="63"/>
                </a:lnTo>
                <a:lnTo>
                  <a:pt x="40" y="144"/>
                </a:lnTo>
                <a:lnTo>
                  <a:pt x="0" y="81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grpSp>
        <p:nvGrpSpPr>
          <p:cNvPr id="2123" name="Group 75"/>
          <p:cNvGrpSpPr>
            <a:grpSpLocks/>
          </p:cNvGrpSpPr>
          <p:nvPr/>
        </p:nvGrpSpPr>
        <p:grpSpPr bwMode="auto">
          <a:xfrm>
            <a:off x="3030538" y="7385050"/>
            <a:ext cx="141287" cy="184150"/>
            <a:chOff x="492" y="934"/>
            <a:chExt cx="1156" cy="1508"/>
          </a:xfrm>
        </p:grpSpPr>
        <p:sp>
          <p:nvSpPr>
            <p:cNvPr id="2339" name="Oval 76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40" name="Oval 77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41" name="Oval 78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42" name="AutoShape 79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43" name="AutoShape 80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44" name="AutoShape 81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grpSp>
        <p:nvGrpSpPr>
          <p:cNvPr id="2124" name="Group 82"/>
          <p:cNvGrpSpPr>
            <a:grpSpLocks/>
          </p:cNvGrpSpPr>
          <p:nvPr/>
        </p:nvGrpSpPr>
        <p:grpSpPr bwMode="auto">
          <a:xfrm>
            <a:off x="3160713" y="7262813"/>
            <a:ext cx="141287" cy="184150"/>
            <a:chOff x="492" y="934"/>
            <a:chExt cx="1156" cy="1508"/>
          </a:xfrm>
        </p:grpSpPr>
        <p:sp>
          <p:nvSpPr>
            <p:cNvPr id="2333" name="Oval 83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4" name="Oval 84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5" name="Oval 85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6" name="AutoShape 86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7" name="AutoShape 87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8" name="AutoShape 88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sp>
        <p:nvSpPr>
          <p:cNvPr id="2125" name="AutoShape 89"/>
          <p:cNvSpPr>
            <a:spLocks noChangeArrowheads="1"/>
          </p:cNvSpPr>
          <p:nvPr/>
        </p:nvSpPr>
        <p:spPr bwMode="auto">
          <a:xfrm rot="19091070">
            <a:off x="4022725" y="6654800"/>
            <a:ext cx="242888" cy="107950"/>
          </a:xfrm>
          <a:prstGeom prst="left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27" name="Text Box 91"/>
          <p:cNvSpPr txBox="1">
            <a:spLocks noChangeArrowheads="1"/>
          </p:cNvSpPr>
          <p:nvPr/>
        </p:nvSpPr>
        <p:spPr bwMode="auto">
          <a:xfrm>
            <a:off x="1827213" y="3751263"/>
            <a:ext cx="387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階段</a:t>
            </a:r>
          </a:p>
        </p:txBody>
      </p:sp>
      <p:sp>
        <p:nvSpPr>
          <p:cNvPr id="2128" name="Text Box 92"/>
          <p:cNvSpPr txBox="1">
            <a:spLocks noChangeArrowheads="1"/>
          </p:cNvSpPr>
          <p:nvPr/>
        </p:nvSpPr>
        <p:spPr bwMode="auto">
          <a:xfrm>
            <a:off x="3594100" y="4945063"/>
            <a:ext cx="4889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　中庭</a:t>
            </a:r>
          </a:p>
        </p:txBody>
      </p:sp>
      <p:sp>
        <p:nvSpPr>
          <p:cNvPr id="2129" name="Text Box 93"/>
          <p:cNvSpPr txBox="1">
            <a:spLocks noChangeArrowheads="1"/>
          </p:cNvSpPr>
          <p:nvPr/>
        </p:nvSpPr>
        <p:spPr bwMode="auto">
          <a:xfrm>
            <a:off x="5413375" y="6743700"/>
            <a:ext cx="895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精神科診察室１</a:t>
            </a:r>
          </a:p>
        </p:txBody>
      </p:sp>
      <p:sp>
        <p:nvSpPr>
          <p:cNvPr id="2130" name="Text Box 94"/>
          <p:cNvSpPr txBox="1">
            <a:spLocks noChangeArrowheads="1"/>
          </p:cNvSpPr>
          <p:nvPr/>
        </p:nvSpPr>
        <p:spPr bwMode="auto">
          <a:xfrm>
            <a:off x="5202238" y="6948488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精神科診察室２</a:t>
            </a:r>
          </a:p>
        </p:txBody>
      </p:sp>
      <p:sp>
        <p:nvSpPr>
          <p:cNvPr id="2131" name="Text Box 95"/>
          <p:cNvSpPr txBox="1">
            <a:spLocks noChangeArrowheads="1"/>
          </p:cNvSpPr>
          <p:nvPr/>
        </p:nvSpPr>
        <p:spPr bwMode="auto">
          <a:xfrm>
            <a:off x="4691063" y="7532688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精神科診察室３</a:t>
            </a:r>
          </a:p>
        </p:txBody>
      </p:sp>
      <p:grpSp>
        <p:nvGrpSpPr>
          <p:cNvPr id="2132" name="Group 96"/>
          <p:cNvGrpSpPr>
            <a:grpSpLocks/>
          </p:cNvGrpSpPr>
          <p:nvPr/>
        </p:nvGrpSpPr>
        <p:grpSpPr bwMode="auto">
          <a:xfrm>
            <a:off x="5330825" y="6397625"/>
            <a:ext cx="73025" cy="179388"/>
            <a:chOff x="1388" y="612"/>
            <a:chExt cx="770" cy="1888"/>
          </a:xfrm>
        </p:grpSpPr>
        <p:sp>
          <p:nvSpPr>
            <p:cNvPr id="2327" name="AutoShape 97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8" name="AutoShape 98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9" name="AutoShape 99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0" name="Oval 100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1" name="AutoShape 101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32" name="AutoShape 102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grpSp>
        <p:nvGrpSpPr>
          <p:cNvPr id="2133" name="Group 103"/>
          <p:cNvGrpSpPr>
            <a:grpSpLocks/>
          </p:cNvGrpSpPr>
          <p:nvPr/>
        </p:nvGrpSpPr>
        <p:grpSpPr bwMode="auto">
          <a:xfrm>
            <a:off x="5210175" y="6570663"/>
            <a:ext cx="65088" cy="179387"/>
            <a:chOff x="2724" y="640"/>
            <a:chExt cx="702" cy="1942"/>
          </a:xfrm>
        </p:grpSpPr>
        <p:sp>
          <p:nvSpPr>
            <p:cNvPr id="2320" name="AutoShape 104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1" name="Oval 105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2" name="AutoShape 106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3" name="AutoShape 107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4" name="AutoShape 108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5" name="AutoShape 109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26" name="AutoShape 110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134" name="Group 111"/>
          <p:cNvGrpSpPr>
            <a:grpSpLocks/>
          </p:cNvGrpSpPr>
          <p:nvPr/>
        </p:nvGrpSpPr>
        <p:grpSpPr bwMode="auto">
          <a:xfrm>
            <a:off x="5105400" y="6321425"/>
            <a:ext cx="141288" cy="184150"/>
            <a:chOff x="492" y="934"/>
            <a:chExt cx="1156" cy="1508"/>
          </a:xfrm>
        </p:grpSpPr>
        <p:sp>
          <p:nvSpPr>
            <p:cNvPr id="2314" name="Oval 112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5" name="Oval 113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6" name="Oval 114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7" name="AutoShape 115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8" name="AutoShape 116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9" name="AutoShape 117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sp>
        <p:nvSpPr>
          <p:cNvPr id="2135" name="Text Box 118"/>
          <p:cNvSpPr txBox="1">
            <a:spLocks noChangeArrowheads="1"/>
          </p:cNvSpPr>
          <p:nvPr/>
        </p:nvSpPr>
        <p:spPr bwMode="auto">
          <a:xfrm>
            <a:off x="5524967" y="5778500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玄関</a:t>
            </a:r>
          </a:p>
        </p:txBody>
      </p:sp>
      <p:sp>
        <p:nvSpPr>
          <p:cNvPr id="2136" name="Oval 119"/>
          <p:cNvSpPr>
            <a:spLocks noChangeArrowheads="1"/>
          </p:cNvSpPr>
          <p:nvPr/>
        </p:nvSpPr>
        <p:spPr bwMode="auto">
          <a:xfrm>
            <a:off x="4529138" y="6108700"/>
            <a:ext cx="136525" cy="136525"/>
          </a:xfrm>
          <a:prstGeom prst="ellipse">
            <a:avLst/>
          </a:prstGeom>
          <a:solidFill>
            <a:srgbClr val="4D4D4D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37" name="Rectangle 120"/>
          <p:cNvSpPr>
            <a:spLocks noChangeArrowheads="1"/>
          </p:cNvSpPr>
          <p:nvPr/>
        </p:nvSpPr>
        <p:spPr bwMode="auto">
          <a:xfrm rot="-2771832">
            <a:off x="4388645" y="6587331"/>
            <a:ext cx="182562" cy="60325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38" name="Rectangle 121"/>
          <p:cNvSpPr>
            <a:spLocks noChangeArrowheads="1"/>
          </p:cNvSpPr>
          <p:nvPr/>
        </p:nvSpPr>
        <p:spPr bwMode="auto">
          <a:xfrm rot="-8171832">
            <a:off x="3741738" y="7237413"/>
            <a:ext cx="174625" cy="65087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39" name="Rectangle 122"/>
          <p:cNvSpPr>
            <a:spLocks noChangeArrowheads="1"/>
          </p:cNvSpPr>
          <p:nvPr/>
        </p:nvSpPr>
        <p:spPr bwMode="auto">
          <a:xfrm rot="-2797498">
            <a:off x="4498975" y="6324601"/>
            <a:ext cx="173037" cy="61912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40" name="Text Box 123"/>
          <p:cNvSpPr txBox="1">
            <a:spLocks noChangeArrowheads="1"/>
          </p:cNvSpPr>
          <p:nvPr/>
        </p:nvSpPr>
        <p:spPr bwMode="auto">
          <a:xfrm>
            <a:off x="4476750" y="6375400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待合室</a:t>
            </a:r>
          </a:p>
        </p:txBody>
      </p:sp>
      <p:sp>
        <p:nvSpPr>
          <p:cNvPr id="2141" name="Oval 124"/>
          <p:cNvSpPr>
            <a:spLocks noChangeArrowheads="1"/>
          </p:cNvSpPr>
          <p:nvPr/>
        </p:nvSpPr>
        <p:spPr bwMode="auto">
          <a:xfrm>
            <a:off x="4905375" y="6618288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42" name="Freeform 125"/>
          <p:cNvSpPr>
            <a:spLocks/>
          </p:cNvSpPr>
          <p:nvPr/>
        </p:nvSpPr>
        <p:spPr bwMode="auto">
          <a:xfrm>
            <a:off x="4978400" y="6689725"/>
            <a:ext cx="1308100" cy="234950"/>
          </a:xfrm>
          <a:custGeom>
            <a:avLst/>
            <a:gdLst>
              <a:gd name="T0" fmla="*/ 0 w 824"/>
              <a:gd name="T1" fmla="*/ 0 h 148"/>
              <a:gd name="T2" fmla="*/ 2147483647 w 824"/>
              <a:gd name="T3" fmla="*/ 2147483647 h 148"/>
              <a:gd name="T4" fmla="*/ 2147483647 w 824"/>
              <a:gd name="T5" fmla="*/ 2147483647 h 14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24" h="148">
                <a:moveTo>
                  <a:pt x="0" y="0"/>
                </a:moveTo>
                <a:lnTo>
                  <a:pt x="266" y="148"/>
                </a:lnTo>
                <a:lnTo>
                  <a:pt x="824" y="148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43" name="Oval 126"/>
          <p:cNvSpPr>
            <a:spLocks noChangeArrowheads="1"/>
          </p:cNvSpPr>
          <p:nvPr/>
        </p:nvSpPr>
        <p:spPr bwMode="auto">
          <a:xfrm>
            <a:off x="4762500" y="6751638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44" name="Freeform 127"/>
          <p:cNvSpPr>
            <a:spLocks/>
          </p:cNvSpPr>
          <p:nvPr/>
        </p:nvSpPr>
        <p:spPr bwMode="auto">
          <a:xfrm>
            <a:off x="4835525" y="6826250"/>
            <a:ext cx="1249363" cy="307975"/>
          </a:xfrm>
          <a:custGeom>
            <a:avLst/>
            <a:gdLst>
              <a:gd name="T0" fmla="*/ 0 w 787"/>
              <a:gd name="T1" fmla="*/ 0 h 194"/>
              <a:gd name="T2" fmla="*/ 2147483647 w 787"/>
              <a:gd name="T3" fmla="*/ 2147483647 h 194"/>
              <a:gd name="T4" fmla="*/ 2147483647 w 787"/>
              <a:gd name="T5" fmla="*/ 2147483647 h 19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7" h="194">
                <a:moveTo>
                  <a:pt x="0" y="0"/>
                </a:moveTo>
                <a:lnTo>
                  <a:pt x="236" y="194"/>
                </a:lnTo>
                <a:lnTo>
                  <a:pt x="787" y="19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45" name="Oval 128"/>
          <p:cNvSpPr>
            <a:spLocks noChangeArrowheads="1"/>
          </p:cNvSpPr>
          <p:nvPr/>
        </p:nvSpPr>
        <p:spPr bwMode="auto">
          <a:xfrm>
            <a:off x="4329113" y="71755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46" name="Freeform 129"/>
          <p:cNvSpPr>
            <a:spLocks/>
          </p:cNvSpPr>
          <p:nvPr/>
        </p:nvSpPr>
        <p:spPr bwMode="auto">
          <a:xfrm>
            <a:off x="4616450" y="6932613"/>
            <a:ext cx="1289050" cy="571500"/>
          </a:xfrm>
          <a:custGeom>
            <a:avLst/>
            <a:gdLst>
              <a:gd name="T0" fmla="*/ 0 w 812"/>
              <a:gd name="T1" fmla="*/ 0 h 360"/>
              <a:gd name="T2" fmla="*/ 2147483647 w 812"/>
              <a:gd name="T3" fmla="*/ 2147483647 h 360"/>
              <a:gd name="T4" fmla="*/ 2147483647 w 812"/>
              <a:gd name="T5" fmla="*/ 2147483647 h 3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12" h="360">
                <a:moveTo>
                  <a:pt x="0" y="0"/>
                </a:moveTo>
                <a:lnTo>
                  <a:pt x="224" y="360"/>
                </a:lnTo>
                <a:lnTo>
                  <a:pt x="812" y="36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47" name="Freeform 130"/>
          <p:cNvSpPr>
            <a:spLocks/>
          </p:cNvSpPr>
          <p:nvPr/>
        </p:nvSpPr>
        <p:spPr bwMode="auto">
          <a:xfrm>
            <a:off x="4402138" y="7254875"/>
            <a:ext cx="1149350" cy="468313"/>
          </a:xfrm>
          <a:custGeom>
            <a:avLst/>
            <a:gdLst>
              <a:gd name="T0" fmla="*/ 0 w 724"/>
              <a:gd name="T1" fmla="*/ 0 h 361"/>
              <a:gd name="T2" fmla="*/ 2147483647 w 724"/>
              <a:gd name="T3" fmla="*/ 2147483647 h 361"/>
              <a:gd name="T4" fmla="*/ 2147483647 w 724"/>
              <a:gd name="T5" fmla="*/ 2147483647 h 36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4" h="361">
                <a:moveTo>
                  <a:pt x="0" y="0"/>
                </a:moveTo>
                <a:lnTo>
                  <a:pt x="175" y="361"/>
                </a:lnTo>
                <a:lnTo>
                  <a:pt x="724" y="36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48" name="Freeform 131"/>
          <p:cNvSpPr>
            <a:spLocks/>
          </p:cNvSpPr>
          <p:nvPr/>
        </p:nvSpPr>
        <p:spPr bwMode="auto">
          <a:xfrm>
            <a:off x="3957637" y="7646988"/>
            <a:ext cx="1305757" cy="906462"/>
          </a:xfrm>
          <a:custGeom>
            <a:avLst/>
            <a:gdLst>
              <a:gd name="T0" fmla="*/ 0 w 615"/>
              <a:gd name="T1" fmla="*/ 0 h 439"/>
              <a:gd name="T2" fmla="*/ 2147483647 w 615"/>
              <a:gd name="T3" fmla="*/ 2147483647 h 439"/>
              <a:gd name="T4" fmla="*/ 2147483647 w 615"/>
              <a:gd name="T5" fmla="*/ 2147483647 h 43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15" h="439">
                <a:moveTo>
                  <a:pt x="0" y="0"/>
                </a:moveTo>
                <a:lnTo>
                  <a:pt x="123" y="439"/>
                </a:lnTo>
                <a:lnTo>
                  <a:pt x="615" y="439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ja-JP" altLang="en-US"/>
          </a:p>
        </p:txBody>
      </p:sp>
      <p:sp>
        <p:nvSpPr>
          <p:cNvPr id="2149" name="Text Box 132"/>
          <p:cNvSpPr txBox="1">
            <a:spLocks noChangeArrowheads="1"/>
          </p:cNvSpPr>
          <p:nvPr/>
        </p:nvSpPr>
        <p:spPr bwMode="auto">
          <a:xfrm>
            <a:off x="1970088" y="7820025"/>
            <a:ext cx="7937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心電図検査室</a:t>
            </a:r>
          </a:p>
        </p:txBody>
      </p:sp>
      <p:sp>
        <p:nvSpPr>
          <p:cNvPr id="2150" name="Freeform 133"/>
          <p:cNvSpPr>
            <a:spLocks/>
          </p:cNvSpPr>
          <p:nvPr/>
        </p:nvSpPr>
        <p:spPr bwMode="auto">
          <a:xfrm>
            <a:off x="1987550" y="7816850"/>
            <a:ext cx="1238250" cy="180975"/>
          </a:xfrm>
          <a:custGeom>
            <a:avLst/>
            <a:gdLst>
              <a:gd name="T0" fmla="*/ 0 w 780"/>
              <a:gd name="T1" fmla="*/ 2147483647 h 114"/>
              <a:gd name="T2" fmla="*/ 2147483647 w 780"/>
              <a:gd name="T3" fmla="*/ 2147483647 h 114"/>
              <a:gd name="T4" fmla="*/ 2147483647 w 780"/>
              <a:gd name="T5" fmla="*/ 0 h 1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0" h="114">
                <a:moveTo>
                  <a:pt x="0" y="114"/>
                </a:moveTo>
                <a:lnTo>
                  <a:pt x="483" y="112"/>
                </a:lnTo>
                <a:lnTo>
                  <a:pt x="78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51" name="Oval 134"/>
          <p:cNvSpPr>
            <a:spLocks noChangeArrowheads="1"/>
          </p:cNvSpPr>
          <p:nvPr/>
        </p:nvSpPr>
        <p:spPr bwMode="auto">
          <a:xfrm>
            <a:off x="3225800" y="775176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52" name="Text Box 135"/>
          <p:cNvSpPr txBox="1">
            <a:spLocks noChangeArrowheads="1"/>
          </p:cNvSpPr>
          <p:nvPr/>
        </p:nvSpPr>
        <p:spPr bwMode="auto">
          <a:xfrm>
            <a:off x="2065338" y="7607300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脳波検査室</a:t>
            </a:r>
          </a:p>
        </p:txBody>
      </p:sp>
      <p:sp>
        <p:nvSpPr>
          <p:cNvPr id="2153" name="Oval 136"/>
          <p:cNvSpPr>
            <a:spLocks noChangeArrowheads="1"/>
          </p:cNvSpPr>
          <p:nvPr/>
        </p:nvSpPr>
        <p:spPr bwMode="auto">
          <a:xfrm>
            <a:off x="3384550" y="75819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54" name="Freeform 137"/>
          <p:cNvSpPr>
            <a:spLocks/>
          </p:cNvSpPr>
          <p:nvPr/>
        </p:nvSpPr>
        <p:spPr bwMode="auto">
          <a:xfrm>
            <a:off x="2112963" y="7637463"/>
            <a:ext cx="1270000" cy="150812"/>
          </a:xfrm>
          <a:custGeom>
            <a:avLst/>
            <a:gdLst>
              <a:gd name="T0" fmla="*/ 0 w 800"/>
              <a:gd name="T1" fmla="*/ 2147483647 h 95"/>
              <a:gd name="T2" fmla="*/ 2147483647 w 800"/>
              <a:gd name="T3" fmla="*/ 2147483647 h 95"/>
              <a:gd name="T4" fmla="*/ 2147483647 w 800"/>
              <a:gd name="T5" fmla="*/ 0 h 9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00" h="95">
                <a:moveTo>
                  <a:pt x="0" y="95"/>
                </a:moveTo>
                <a:lnTo>
                  <a:pt x="404" y="95"/>
                </a:lnTo>
                <a:lnTo>
                  <a:pt x="80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55" name="Freeform 138"/>
          <p:cNvSpPr>
            <a:spLocks/>
          </p:cNvSpPr>
          <p:nvPr/>
        </p:nvSpPr>
        <p:spPr bwMode="auto">
          <a:xfrm>
            <a:off x="2663825" y="6281738"/>
            <a:ext cx="1241425" cy="166687"/>
          </a:xfrm>
          <a:custGeom>
            <a:avLst/>
            <a:gdLst>
              <a:gd name="T0" fmla="*/ 2147483647 w 782"/>
              <a:gd name="T1" fmla="*/ 2147483647 h 105"/>
              <a:gd name="T2" fmla="*/ 2147483647 w 782"/>
              <a:gd name="T3" fmla="*/ 2147483647 h 105"/>
              <a:gd name="T4" fmla="*/ 0 w 782"/>
              <a:gd name="T5" fmla="*/ 0 h 1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2" h="105">
                <a:moveTo>
                  <a:pt x="782" y="105"/>
                </a:moveTo>
                <a:lnTo>
                  <a:pt x="218" y="105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56" name="Text Box 139"/>
          <p:cNvSpPr txBox="1">
            <a:spLocks noChangeArrowheads="1"/>
          </p:cNvSpPr>
          <p:nvPr/>
        </p:nvSpPr>
        <p:spPr bwMode="auto">
          <a:xfrm>
            <a:off x="2487613" y="5656263"/>
            <a:ext cx="387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売店</a:t>
            </a:r>
          </a:p>
        </p:txBody>
      </p:sp>
      <p:sp>
        <p:nvSpPr>
          <p:cNvPr id="2157" name="Text Box 140"/>
          <p:cNvSpPr txBox="1">
            <a:spLocks noChangeArrowheads="1"/>
          </p:cNvSpPr>
          <p:nvPr/>
        </p:nvSpPr>
        <p:spPr bwMode="auto">
          <a:xfrm>
            <a:off x="1290681" y="3961705"/>
            <a:ext cx="63350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ea typeface="HG丸ｺﾞｼｯｸM-PRO" pitchFamily="49" charset="-128"/>
              </a:rPr>
              <a:t>ソーシャル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ea typeface="HG丸ｺﾞｼｯｸM-PRO" pitchFamily="49" charset="-128"/>
              </a:rPr>
              <a:t>ホール</a:t>
            </a:r>
          </a:p>
        </p:txBody>
      </p:sp>
      <p:sp>
        <p:nvSpPr>
          <p:cNvPr id="2158" name="Rectangle 141"/>
          <p:cNvSpPr>
            <a:spLocks noChangeArrowheads="1"/>
          </p:cNvSpPr>
          <p:nvPr/>
        </p:nvSpPr>
        <p:spPr bwMode="auto">
          <a:xfrm rot="-6848732">
            <a:off x="4269581" y="4612482"/>
            <a:ext cx="160337" cy="44450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59" name="Rectangle 142"/>
          <p:cNvSpPr>
            <a:spLocks noChangeArrowheads="1"/>
          </p:cNvSpPr>
          <p:nvPr/>
        </p:nvSpPr>
        <p:spPr bwMode="auto">
          <a:xfrm rot="-6382284">
            <a:off x="4366419" y="4856957"/>
            <a:ext cx="160337" cy="44450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60" name="Oval 143"/>
          <p:cNvSpPr>
            <a:spLocks noChangeArrowheads="1"/>
          </p:cNvSpPr>
          <p:nvPr/>
        </p:nvSpPr>
        <p:spPr bwMode="auto">
          <a:xfrm>
            <a:off x="4767263" y="4591050"/>
            <a:ext cx="125412" cy="125413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61" name="Freeform 144"/>
          <p:cNvSpPr>
            <a:spLocks/>
          </p:cNvSpPr>
          <p:nvPr/>
        </p:nvSpPr>
        <p:spPr bwMode="auto">
          <a:xfrm>
            <a:off x="4891088" y="4656138"/>
            <a:ext cx="1395412" cy="49212"/>
          </a:xfrm>
          <a:custGeom>
            <a:avLst/>
            <a:gdLst>
              <a:gd name="T0" fmla="*/ 2147483647 w 879"/>
              <a:gd name="T1" fmla="*/ 2147483647 h 31"/>
              <a:gd name="T2" fmla="*/ 2147483647 w 879"/>
              <a:gd name="T3" fmla="*/ 2147483647 h 31"/>
              <a:gd name="T4" fmla="*/ 0 w 879"/>
              <a:gd name="T5" fmla="*/ 0 h 3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79" h="31">
                <a:moveTo>
                  <a:pt x="879" y="31"/>
                </a:moveTo>
                <a:lnTo>
                  <a:pt x="441" y="3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62" name="Freeform 145"/>
          <p:cNvSpPr>
            <a:spLocks/>
          </p:cNvSpPr>
          <p:nvPr/>
        </p:nvSpPr>
        <p:spPr bwMode="auto">
          <a:xfrm>
            <a:off x="4892675" y="5129491"/>
            <a:ext cx="1554260" cy="45719"/>
          </a:xfrm>
          <a:custGeom>
            <a:avLst/>
            <a:gdLst>
              <a:gd name="T0" fmla="*/ 0 w 1162"/>
              <a:gd name="T1" fmla="*/ 2147483647 h 58"/>
              <a:gd name="T2" fmla="*/ 2147483647 w 1162"/>
              <a:gd name="T3" fmla="*/ 0 h 58"/>
              <a:gd name="T4" fmla="*/ 2147483647 w 1162"/>
              <a:gd name="T5" fmla="*/ 2147483647 h 5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62" h="58">
                <a:moveTo>
                  <a:pt x="0" y="58"/>
                </a:moveTo>
                <a:lnTo>
                  <a:pt x="409" y="0"/>
                </a:lnTo>
                <a:lnTo>
                  <a:pt x="1162" y="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ja-JP" altLang="en-US"/>
          </a:p>
        </p:txBody>
      </p:sp>
      <p:grpSp>
        <p:nvGrpSpPr>
          <p:cNvPr id="2163" name="Group 146"/>
          <p:cNvGrpSpPr>
            <a:grpSpLocks/>
          </p:cNvGrpSpPr>
          <p:nvPr/>
        </p:nvGrpSpPr>
        <p:grpSpPr bwMode="auto">
          <a:xfrm>
            <a:off x="2894013" y="3514725"/>
            <a:ext cx="73025" cy="179388"/>
            <a:chOff x="1388" y="612"/>
            <a:chExt cx="770" cy="1888"/>
          </a:xfrm>
        </p:grpSpPr>
        <p:sp>
          <p:nvSpPr>
            <p:cNvPr id="2308" name="AutoShape 147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9" name="AutoShape 148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0" name="AutoShape 149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1" name="Oval 150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2" name="AutoShape 151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13" name="AutoShape 152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grpSp>
        <p:nvGrpSpPr>
          <p:cNvPr id="2164" name="Group 153"/>
          <p:cNvGrpSpPr>
            <a:grpSpLocks/>
          </p:cNvGrpSpPr>
          <p:nvPr/>
        </p:nvGrpSpPr>
        <p:grpSpPr bwMode="auto">
          <a:xfrm>
            <a:off x="2533650" y="3609975"/>
            <a:ext cx="65088" cy="179388"/>
            <a:chOff x="2724" y="640"/>
            <a:chExt cx="702" cy="1942"/>
          </a:xfrm>
        </p:grpSpPr>
        <p:sp>
          <p:nvSpPr>
            <p:cNvPr id="2301" name="AutoShape 154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2" name="Oval 155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3" name="AutoShape 156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4" name="AutoShape 157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5" name="AutoShape 158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6" name="AutoShape 159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7" name="AutoShape 160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165" name="Group 161"/>
          <p:cNvGrpSpPr>
            <a:grpSpLocks/>
          </p:cNvGrpSpPr>
          <p:nvPr/>
        </p:nvGrpSpPr>
        <p:grpSpPr bwMode="auto">
          <a:xfrm>
            <a:off x="2389188" y="3390900"/>
            <a:ext cx="141287" cy="184150"/>
            <a:chOff x="492" y="934"/>
            <a:chExt cx="1156" cy="1508"/>
          </a:xfrm>
        </p:grpSpPr>
        <p:sp>
          <p:nvSpPr>
            <p:cNvPr id="2295" name="Oval 162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6" name="Oval 163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7" name="Oval 164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8" name="AutoShape 165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9" name="AutoShape 166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300" name="AutoShape 167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sp>
        <p:nvSpPr>
          <p:cNvPr id="2166" name="Oval 168"/>
          <p:cNvSpPr>
            <a:spLocks noChangeArrowheads="1"/>
          </p:cNvSpPr>
          <p:nvPr/>
        </p:nvSpPr>
        <p:spPr bwMode="auto">
          <a:xfrm>
            <a:off x="4087813" y="389096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67" name="Text Box 169"/>
          <p:cNvSpPr txBox="1">
            <a:spLocks noChangeArrowheads="1"/>
          </p:cNvSpPr>
          <p:nvPr/>
        </p:nvSpPr>
        <p:spPr bwMode="auto">
          <a:xfrm>
            <a:off x="4618038" y="3292475"/>
            <a:ext cx="1004887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医療相談・連携室</a:t>
            </a:r>
          </a:p>
        </p:txBody>
      </p:sp>
      <p:sp>
        <p:nvSpPr>
          <p:cNvPr id="2168" name="Text Box 172"/>
          <p:cNvSpPr txBox="1">
            <a:spLocks noChangeArrowheads="1"/>
          </p:cNvSpPr>
          <p:nvPr/>
        </p:nvSpPr>
        <p:spPr bwMode="auto">
          <a:xfrm>
            <a:off x="3657600" y="2690813"/>
            <a:ext cx="593725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デイケア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玄関</a:t>
            </a:r>
          </a:p>
        </p:txBody>
      </p:sp>
      <p:sp>
        <p:nvSpPr>
          <p:cNvPr id="2169" name="Freeform 174"/>
          <p:cNvSpPr>
            <a:spLocks/>
          </p:cNvSpPr>
          <p:nvPr/>
        </p:nvSpPr>
        <p:spPr bwMode="auto">
          <a:xfrm>
            <a:off x="4159250" y="3502025"/>
            <a:ext cx="1430338" cy="415925"/>
          </a:xfrm>
          <a:custGeom>
            <a:avLst/>
            <a:gdLst>
              <a:gd name="T0" fmla="*/ 0 w 1509"/>
              <a:gd name="T1" fmla="*/ 2147483647 h 262"/>
              <a:gd name="T2" fmla="*/ 2147483647 w 1509"/>
              <a:gd name="T3" fmla="*/ 2147483647 h 262"/>
              <a:gd name="T4" fmla="*/ 2147483647 w 1509"/>
              <a:gd name="T5" fmla="*/ 0 h 2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09" h="262">
                <a:moveTo>
                  <a:pt x="0" y="262"/>
                </a:moveTo>
                <a:lnTo>
                  <a:pt x="387" y="1"/>
                </a:lnTo>
                <a:lnTo>
                  <a:pt x="1509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70" name="Freeform 175"/>
          <p:cNvSpPr>
            <a:spLocks/>
          </p:cNvSpPr>
          <p:nvPr/>
        </p:nvSpPr>
        <p:spPr bwMode="auto">
          <a:xfrm>
            <a:off x="3402013" y="2266950"/>
            <a:ext cx="1636712" cy="1008063"/>
          </a:xfrm>
          <a:custGeom>
            <a:avLst/>
            <a:gdLst>
              <a:gd name="T0" fmla="*/ 2147483647 w 1031"/>
              <a:gd name="T1" fmla="*/ 2147483647 h 635"/>
              <a:gd name="T2" fmla="*/ 0 w 1031"/>
              <a:gd name="T3" fmla="*/ 2147483647 h 635"/>
              <a:gd name="T4" fmla="*/ 2147483647 w 1031"/>
              <a:gd name="T5" fmla="*/ 2147483647 h 635"/>
              <a:gd name="T6" fmla="*/ 2147483647 w 1031"/>
              <a:gd name="T7" fmla="*/ 0 h 6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31" h="635">
                <a:moveTo>
                  <a:pt x="18" y="635"/>
                </a:moveTo>
                <a:lnTo>
                  <a:pt x="0" y="601"/>
                </a:lnTo>
                <a:lnTo>
                  <a:pt x="245" y="1"/>
                </a:lnTo>
                <a:lnTo>
                  <a:pt x="1031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71" name="Text Box 176"/>
          <p:cNvSpPr txBox="1">
            <a:spLocks noChangeArrowheads="1"/>
          </p:cNvSpPr>
          <p:nvPr/>
        </p:nvSpPr>
        <p:spPr bwMode="auto">
          <a:xfrm>
            <a:off x="3094038" y="4181475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事務当直室</a:t>
            </a:r>
          </a:p>
        </p:txBody>
      </p:sp>
      <p:sp>
        <p:nvSpPr>
          <p:cNvPr id="2172" name="Freeform 177"/>
          <p:cNvSpPr>
            <a:spLocks/>
          </p:cNvSpPr>
          <p:nvPr/>
        </p:nvSpPr>
        <p:spPr bwMode="auto">
          <a:xfrm>
            <a:off x="3182938" y="3719513"/>
            <a:ext cx="614362" cy="642937"/>
          </a:xfrm>
          <a:custGeom>
            <a:avLst/>
            <a:gdLst>
              <a:gd name="T0" fmla="*/ 0 w 387"/>
              <a:gd name="T1" fmla="*/ 2147483647 h 405"/>
              <a:gd name="T2" fmla="*/ 2147483647 w 387"/>
              <a:gd name="T3" fmla="*/ 2147483647 h 405"/>
              <a:gd name="T4" fmla="*/ 2147483647 w 387"/>
              <a:gd name="T5" fmla="*/ 0 h 40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7" h="405">
                <a:moveTo>
                  <a:pt x="0" y="405"/>
                </a:moveTo>
                <a:lnTo>
                  <a:pt x="351" y="404"/>
                </a:lnTo>
                <a:lnTo>
                  <a:pt x="387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73" name="Text Box 178"/>
          <p:cNvSpPr txBox="1">
            <a:spLocks noChangeArrowheads="1"/>
          </p:cNvSpPr>
          <p:nvPr/>
        </p:nvSpPr>
        <p:spPr bwMode="auto">
          <a:xfrm>
            <a:off x="4575175" y="2417763"/>
            <a:ext cx="1098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（休日夜間出入口）</a:t>
            </a:r>
          </a:p>
        </p:txBody>
      </p:sp>
      <p:sp>
        <p:nvSpPr>
          <p:cNvPr id="2175" name="Freeform 180"/>
          <p:cNvSpPr>
            <a:spLocks/>
          </p:cNvSpPr>
          <p:nvPr/>
        </p:nvSpPr>
        <p:spPr bwMode="auto">
          <a:xfrm>
            <a:off x="4257675" y="2597150"/>
            <a:ext cx="1249363" cy="273050"/>
          </a:xfrm>
          <a:custGeom>
            <a:avLst/>
            <a:gdLst>
              <a:gd name="T0" fmla="*/ 0 w 787"/>
              <a:gd name="T1" fmla="*/ 2147483647 h 172"/>
              <a:gd name="T2" fmla="*/ 2147483647 w 787"/>
              <a:gd name="T3" fmla="*/ 0 h 172"/>
              <a:gd name="T4" fmla="*/ 2147483647 w 787"/>
              <a:gd name="T5" fmla="*/ 2147483647 h 17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87" h="172">
                <a:moveTo>
                  <a:pt x="0" y="172"/>
                </a:moveTo>
                <a:lnTo>
                  <a:pt x="306" y="0"/>
                </a:lnTo>
                <a:lnTo>
                  <a:pt x="787" y="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176" name="Oval 181"/>
          <p:cNvSpPr>
            <a:spLocks noChangeArrowheads="1"/>
          </p:cNvSpPr>
          <p:nvPr/>
        </p:nvSpPr>
        <p:spPr bwMode="auto">
          <a:xfrm>
            <a:off x="4776788" y="5099050"/>
            <a:ext cx="125412" cy="125413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77" name="Oval 182"/>
          <p:cNvSpPr>
            <a:spLocks noChangeArrowheads="1"/>
          </p:cNvSpPr>
          <p:nvPr/>
        </p:nvSpPr>
        <p:spPr bwMode="auto">
          <a:xfrm>
            <a:off x="4518025" y="6843713"/>
            <a:ext cx="125413" cy="125412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78" name="Oval 183"/>
          <p:cNvSpPr>
            <a:spLocks noChangeArrowheads="1"/>
          </p:cNvSpPr>
          <p:nvPr/>
        </p:nvSpPr>
        <p:spPr bwMode="auto">
          <a:xfrm>
            <a:off x="3876675" y="7545388"/>
            <a:ext cx="125413" cy="125412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79" name="Oval 184"/>
          <p:cNvSpPr>
            <a:spLocks noChangeArrowheads="1"/>
          </p:cNvSpPr>
          <p:nvPr/>
        </p:nvSpPr>
        <p:spPr bwMode="auto">
          <a:xfrm>
            <a:off x="2551113" y="6213475"/>
            <a:ext cx="125412" cy="125413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80" name="Oval 185"/>
          <p:cNvSpPr>
            <a:spLocks noChangeArrowheads="1"/>
          </p:cNvSpPr>
          <p:nvPr/>
        </p:nvSpPr>
        <p:spPr bwMode="auto">
          <a:xfrm>
            <a:off x="3319463" y="3211513"/>
            <a:ext cx="125412" cy="125412"/>
          </a:xfrm>
          <a:prstGeom prst="ellipse">
            <a:avLst/>
          </a:prstGeom>
          <a:solidFill>
            <a:srgbClr val="FF3300"/>
          </a:solidFill>
          <a:ln w="9525" algn="ctr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81" name="Text Box 187"/>
          <p:cNvSpPr txBox="1">
            <a:spLocks noChangeArrowheads="1"/>
          </p:cNvSpPr>
          <p:nvPr/>
        </p:nvSpPr>
        <p:spPr bwMode="auto">
          <a:xfrm>
            <a:off x="5069345" y="1078011"/>
            <a:ext cx="154463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/>
              <a:t>診療管理棟１階</a:t>
            </a:r>
            <a:endParaRPr lang="en-US" altLang="ja-JP" sz="1400" dirty="0"/>
          </a:p>
        </p:txBody>
      </p:sp>
      <p:grpSp>
        <p:nvGrpSpPr>
          <p:cNvPr id="2182" name="Group 188"/>
          <p:cNvGrpSpPr>
            <a:grpSpLocks/>
          </p:cNvGrpSpPr>
          <p:nvPr/>
        </p:nvGrpSpPr>
        <p:grpSpPr bwMode="auto">
          <a:xfrm>
            <a:off x="428625" y="7480300"/>
            <a:ext cx="73025" cy="179388"/>
            <a:chOff x="1388" y="612"/>
            <a:chExt cx="770" cy="1888"/>
          </a:xfrm>
        </p:grpSpPr>
        <p:sp>
          <p:nvSpPr>
            <p:cNvPr id="2289" name="AutoShape 189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0" name="AutoShape 190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1" name="AutoShape 191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2" name="Oval 192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3" name="AutoShape 193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94" name="AutoShape 194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grpSp>
        <p:nvGrpSpPr>
          <p:cNvPr id="2183" name="Group 195"/>
          <p:cNvGrpSpPr>
            <a:grpSpLocks/>
          </p:cNvGrpSpPr>
          <p:nvPr/>
        </p:nvGrpSpPr>
        <p:grpSpPr bwMode="auto">
          <a:xfrm>
            <a:off x="431800" y="7710488"/>
            <a:ext cx="65088" cy="179387"/>
            <a:chOff x="2724" y="640"/>
            <a:chExt cx="702" cy="1942"/>
          </a:xfrm>
        </p:grpSpPr>
        <p:sp>
          <p:nvSpPr>
            <p:cNvPr id="2282" name="AutoShape 196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3" name="Oval 197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4" name="AutoShape 198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5" name="AutoShape 199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6" name="AutoShape 200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7" name="AutoShape 201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8" name="AutoShape 202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/>
            </a:p>
          </p:txBody>
        </p:sp>
      </p:grpSp>
      <p:grpSp>
        <p:nvGrpSpPr>
          <p:cNvPr id="2184" name="Group 203"/>
          <p:cNvGrpSpPr>
            <a:grpSpLocks/>
          </p:cNvGrpSpPr>
          <p:nvPr/>
        </p:nvGrpSpPr>
        <p:grpSpPr bwMode="auto">
          <a:xfrm>
            <a:off x="403225" y="7966075"/>
            <a:ext cx="141288" cy="184150"/>
            <a:chOff x="492" y="934"/>
            <a:chExt cx="1156" cy="1508"/>
          </a:xfrm>
        </p:grpSpPr>
        <p:sp>
          <p:nvSpPr>
            <p:cNvPr id="2276" name="Oval 204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77" name="Oval 205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78" name="Oval 206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79" name="AutoShape 207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0" name="AutoShape 208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81" name="AutoShape 209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</p:grpSp>
      <p:sp>
        <p:nvSpPr>
          <p:cNvPr id="2185" name="Text Box 210"/>
          <p:cNvSpPr txBox="1">
            <a:spLocks noChangeArrowheads="1"/>
          </p:cNvSpPr>
          <p:nvPr/>
        </p:nvSpPr>
        <p:spPr bwMode="auto">
          <a:xfrm>
            <a:off x="600075" y="7440613"/>
            <a:ext cx="946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男性用トイレ</a:t>
            </a:r>
          </a:p>
        </p:txBody>
      </p:sp>
      <p:sp>
        <p:nvSpPr>
          <p:cNvPr id="2186" name="Text Box 211"/>
          <p:cNvSpPr txBox="1">
            <a:spLocks noChangeArrowheads="1"/>
          </p:cNvSpPr>
          <p:nvPr/>
        </p:nvSpPr>
        <p:spPr bwMode="auto">
          <a:xfrm>
            <a:off x="600075" y="7697788"/>
            <a:ext cx="9620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女性用トイレ</a:t>
            </a:r>
          </a:p>
        </p:txBody>
      </p:sp>
      <p:sp>
        <p:nvSpPr>
          <p:cNvPr id="2187" name="Text Box 212"/>
          <p:cNvSpPr txBox="1">
            <a:spLocks noChangeArrowheads="1"/>
          </p:cNvSpPr>
          <p:nvPr/>
        </p:nvSpPr>
        <p:spPr bwMode="auto">
          <a:xfrm>
            <a:off x="600075" y="7964488"/>
            <a:ext cx="9604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多目的トイレ</a:t>
            </a:r>
          </a:p>
        </p:txBody>
      </p:sp>
      <p:sp>
        <p:nvSpPr>
          <p:cNvPr id="2188" name="Rectangle 213"/>
          <p:cNvSpPr>
            <a:spLocks noChangeArrowheads="1"/>
          </p:cNvSpPr>
          <p:nvPr/>
        </p:nvSpPr>
        <p:spPr bwMode="auto">
          <a:xfrm rot="-1723362">
            <a:off x="1311275" y="6081713"/>
            <a:ext cx="141288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89" name="Rectangle 214"/>
          <p:cNvSpPr>
            <a:spLocks noChangeArrowheads="1"/>
          </p:cNvSpPr>
          <p:nvPr/>
        </p:nvSpPr>
        <p:spPr bwMode="auto">
          <a:xfrm rot="-1723362">
            <a:off x="1149350" y="6172200"/>
            <a:ext cx="141288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90" name="Text Box 215"/>
          <p:cNvSpPr txBox="1">
            <a:spLocks noChangeArrowheads="1"/>
          </p:cNvSpPr>
          <p:nvPr/>
        </p:nvSpPr>
        <p:spPr bwMode="auto">
          <a:xfrm>
            <a:off x="560388" y="6145213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東病棟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詰所</a:t>
            </a:r>
          </a:p>
        </p:txBody>
      </p:sp>
      <p:sp>
        <p:nvSpPr>
          <p:cNvPr id="2191" name="Text Box 216"/>
          <p:cNvSpPr txBox="1">
            <a:spLocks noChangeArrowheads="1"/>
          </p:cNvSpPr>
          <p:nvPr/>
        </p:nvSpPr>
        <p:spPr bwMode="auto">
          <a:xfrm>
            <a:off x="822325" y="6659563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西病棟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詰所</a:t>
            </a:r>
          </a:p>
        </p:txBody>
      </p:sp>
      <p:sp>
        <p:nvSpPr>
          <p:cNvPr id="2192" name="Text Box 217"/>
          <p:cNvSpPr txBox="1">
            <a:spLocks noChangeArrowheads="1"/>
          </p:cNvSpPr>
          <p:nvPr/>
        </p:nvSpPr>
        <p:spPr bwMode="auto">
          <a:xfrm>
            <a:off x="600075" y="5540375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東病棟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１階</a:t>
            </a:r>
          </a:p>
        </p:txBody>
      </p:sp>
      <p:sp>
        <p:nvSpPr>
          <p:cNvPr id="2193" name="Text Box 218"/>
          <p:cNvSpPr txBox="1">
            <a:spLocks noChangeArrowheads="1"/>
          </p:cNvSpPr>
          <p:nvPr/>
        </p:nvSpPr>
        <p:spPr bwMode="auto">
          <a:xfrm>
            <a:off x="1439863" y="6996113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西病棟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１階</a:t>
            </a:r>
          </a:p>
        </p:txBody>
      </p:sp>
      <p:sp>
        <p:nvSpPr>
          <p:cNvPr id="2194" name="Oval 219"/>
          <p:cNvSpPr>
            <a:spLocks noChangeArrowheads="1"/>
          </p:cNvSpPr>
          <p:nvPr/>
        </p:nvSpPr>
        <p:spPr bwMode="auto">
          <a:xfrm>
            <a:off x="4246563" y="6381750"/>
            <a:ext cx="134937" cy="134938"/>
          </a:xfrm>
          <a:prstGeom prst="ellipse">
            <a:avLst/>
          </a:prstGeom>
          <a:solidFill>
            <a:srgbClr val="4D4D4D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195" name="Freeform 220"/>
          <p:cNvSpPr>
            <a:spLocks/>
          </p:cNvSpPr>
          <p:nvPr/>
        </p:nvSpPr>
        <p:spPr bwMode="auto">
          <a:xfrm>
            <a:off x="1682750" y="6373813"/>
            <a:ext cx="622300" cy="808037"/>
          </a:xfrm>
          <a:custGeom>
            <a:avLst/>
            <a:gdLst>
              <a:gd name="T0" fmla="*/ 2147483647 w 392"/>
              <a:gd name="T1" fmla="*/ 0 h 509"/>
              <a:gd name="T2" fmla="*/ 0 w 392"/>
              <a:gd name="T3" fmla="*/ 2147483647 h 509"/>
              <a:gd name="T4" fmla="*/ 2147483647 w 392"/>
              <a:gd name="T5" fmla="*/ 2147483647 h 5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2" h="509">
                <a:moveTo>
                  <a:pt x="136" y="0"/>
                </a:moveTo>
                <a:lnTo>
                  <a:pt x="0" y="75"/>
                </a:lnTo>
                <a:lnTo>
                  <a:pt x="392" y="509"/>
                </a:lnTo>
              </a:path>
            </a:pathLst>
          </a:custGeom>
          <a:noFill/>
          <a:ln w="9525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96" name="Freeform 221"/>
          <p:cNvSpPr>
            <a:spLocks/>
          </p:cNvSpPr>
          <p:nvPr/>
        </p:nvSpPr>
        <p:spPr bwMode="auto">
          <a:xfrm>
            <a:off x="1155700" y="5186363"/>
            <a:ext cx="444500" cy="776287"/>
          </a:xfrm>
          <a:custGeom>
            <a:avLst/>
            <a:gdLst>
              <a:gd name="T0" fmla="*/ 2147483647 w 280"/>
              <a:gd name="T1" fmla="*/ 2147483647 h 489"/>
              <a:gd name="T2" fmla="*/ 2147483647 w 280"/>
              <a:gd name="T3" fmla="*/ 2147483647 h 489"/>
              <a:gd name="T4" fmla="*/ 0 w 280"/>
              <a:gd name="T5" fmla="*/ 0 h 4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0" h="489">
                <a:moveTo>
                  <a:pt x="280" y="422"/>
                </a:moveTo>
                <a:lnTo>
                  <a:pt x="158" y="489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198" name="Text Box 223"/>
          <p:cNvSpPr txBox="1">
            <a:spLocks noChangeArrowheads="1"/>
          </p:cNvSpPr>
          <p:nvPr/>
        </p:nvSpPr>
        <p:spPr bwMode="auto">
          <a:xfrm>
            <a:off x="2622550" y="6892925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検体検査室</a:t>
            </a:r>
          </a:p>
        </p:txBody>
      </p:sp>
      <p:grpSp>
        <p:nvGrpSpPr>
          <p:cNvPr id="2204" name="Group 247"/>
          <p:cNvGrpSpPr>
            <a:grpSpLocks/>
          </p:cNvGrpSpPr>
          <p:nvPr/>
        </p:nvGrpSpPr>
        <p:grpSpPr bwMode="auto">
          <a:xfrm>
            <a:off x="420688" y="8262938"/>
            <a:ext cx="157162" cy="146050"/>
            <a:chOff x="2950" y="3153"/>
            <a:chExt cx="538" cy="498"/>
          </a:xfrm>
        </p:grpSpPr>
        <p:sp>
          <p:nvSpPr>
            <p:cNvPr id="2259" name="AutoShape 248"/>
            <p:cNvSpPr>
              <a:spLocks noChangeArrowheads="1"/>
            </p:cNvSpPr>
            <p:nvPr/>
          </p:nvSpPr>
          <p:spPr bwMode="auto">
            <a:xfrm>
              <a:off x="2950" y="3153"/>
              <a:ext cx="397" cy="498"/>
            </a:xfrm>
            <a:prstGeom prst="roundRect">
              <a:avLst>
                <a:gd name="adj" fmla="val 16667"/>
              </a:avLst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grpSp>
          <p:nvGrpSpPr>
            <p:cNvPr id="2260" name="Group 249"/>
            <p:cNvGrpSpPr>
              <a:grpSpLocks/>
            </p:cNvGrpSpPr>
            <p:nvPr/>
          </p:nvGrpSpPr>
          <p:grpSpPr bwMode="auto">
            <a:xfrm>
              <a:off x="3357" y="3156"/>
              <a:ext cx="131" cy="414"/>
              <a:chOff x="3361" y="3188"/>
              <a:chExt cx="93" cy="294"/>
            </a:xfrm>
          </p:grpSpPr>
          <p:sp>
            <p:nvSpPr>
              <p:cNvPr id="2273" name="AutoShape 250"/>
              <p:cNvSpPr>
                <a:spLocks noChangeArrowheads="1"/>
              </p:cNvSpPr>
              <p:nvPr/>
            </p:nvSpPr>
            <p:spPr bwMode="auto">
              <a:xfrm>
                <a:off x="3361" y="3188"/>
                <a:ext cx="93" cy="93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74" name="AutoShape 251"/>
              <p:cNvSpPr>
                <a:spLocks noChangeArrowheads="1"/>
              </p:cNvSpPr>
              <p:nvPr/>
            </p:nvSpPr>
            <p:spPr bwMode="auto">
              <a:xfrm>
                <a:off x="3361" y="3388"/>
                <a:ext cx="93" cy="94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75" name="AutoShape 252"/>
              <p:cNvSpPr>
                <a:spLocks noChangeArrowheads="1"/>
              </p:cNvSpPr>
              <p:nvPr/>
            </p:nvSpPr>
            <p:spPr bwMode="auto">
              <a:xfrm>
                <a:off x="3415" y="3229"/>
                <a:ext cx="39" cy="226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</p:grpSp>
        <p:sp>
          <p:nvSpPr>
            <p:cNvPr id="2261" name="Rectangle 253"/>
            <p:cNvSpPr>
              <a:spLocks noChangeArrowheads="1"/>
            </p:cNvSpPr>
            <p:nvPr/>
          </p:nvSpPr>
          <p:spPr bwMode="auto">
            <a:xfrm>
              <a:off x="3161" y="3526"/>
              <a:ext cx="112" cy="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62" name="Rectangle 254"/>
            <p:cNvSpPr>
              <a:spLocks noChangeArrowheads="1"/>
            </p:cNvSpPr>
            <p:nvPr/>
          </p:nvSpPr>
          <p:spPr bwMode="auto">
            <a:xfrm>
              <a:off x="2980" y="3526"/>
              <a:ext cx="158" cy="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grpSp>
          <p:nvGrpSpPr>
            <p:cNvPr id="2263" name="Group 255"/>
            <p:cNvGrpSpPr>
              <a:grpSpLocks/>
            </p:cNvGrpSpPr>
            <p:nvPr/>
          </p:nvGrpSpPr>
          <p:grpSpPr bwMode="auto">
            <a:xfrm>
              <a:off x="3033" y="3215"/>
              <a:ext cx="242" cy="265"/>
              <a:chOff x="2756" y="3031"/>
              <a:chExt cx="587" cy="639"/>
            </a:xfrm>
          </p:grpSpPr>
          <p:sp>
            <p:nvSpPr>
              <p:cNvPr id="2264" name="Rectangle 256"/>
              <p:cNvSpPr>
                <a:spLocks noChangeArrowheads="1"/>
              </p:cNvSpPr>
              <p:nvPr/>
            </p:nvSpPr>
            <p:spPr bwMode="auto">
              <a:xfrm>
                <a:off x="2756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65" name="Rectangle 257"/>
              <p:cNvSpPr>
                <a:spLocks noChangeArrowheads="1"/>
              </p:cNvSpPr>
              <p:nvPr/>
            </p:nvSpPr>
            <p:spPr bwMode="auto">
              <a:xfrm>
                <a:off x="2965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66" name="Rectangle 258"/>
              <p:cNvSpPr>
                <a:spLocks noChangeArrowheads="1"/>
              </p:cNvSpPr>
              <p:nvPr/>
            </p:nvSpPr>
            <p:spPr bwMode="auto">
              <a:xfrm>
                <a:off x="3192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67" name="Rectangle 259"/>
              <p:cNvSpPr>
                <a:spLocks noChangeArrowheads="1"/>
              </p:cNvSpPr>
              <p:nvPr/>
            </p:nvSpPr>
            <p:spPr bwMode="auto">
              <a:xfrm>
                <a:off x="2761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68" name="Rectangle 260"/>
              <p:cNvSpPr>
                <a:spLocks noChangeArrowheads="1"/>
              </p:cNvSpPr>
              <p:nvPr/>
            </p:nvSpPr>
            <p:spPr bwMode="auto">
              <a:xfrm>
                <a:off x="2970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69" name="Rectangle 261"/>
              <p:cNvSpPr>
                <a:spLocks noChangeArrowheads="1"/>
              </p:cNvSpPr>
              <p:nvPr/>
            </p:nvSpPr>
            <p:spPr bwMode="auto">
              <a:xfrm>
                <a:off x="3197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70" name="Rectangle 262"/>
              <p:cNvSpPr>
                <a:spLocks noChangeArrowheads="1"/>
              </p:cNvSpPr>
              <p:nvPr/>
            </p:nvSpPr>
            <p:spPr bwMode="auto">
              <a:xfrm>
                <a:off x="2761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71" name="Rectangle 263"/>
              <p:cNvSpPr>
                <a:spLocks noChangeArrowheads="1"/>
              </p:cNvSpPr>
              <p:nvPr/>
            </p:nvSpPr>
            <p:spPr bwMode="auto">
              <a:xfrm>
                <a:off x="2970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72" name="Rectangle 264"/>
              <p:cNvSpPr>
                <a:spLocks noChangeArrowheads="1"/>
              </p:cNvSpPr>
              <p:nvPr/>
            </p:nvSpPr>
            <p:spPr bwMode="auto">
              <a:xfrm>
                <a:off x="3197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</p:grpSp>
      </p:grpSp>
      <p:sp>
        <p:nvSpPr>
          <p:cNvPr id="2205" name="Text Box 265"/>
          <p:cNvSpPr txBox="1">
            <a:spLocks noChangeArrowheads="1"/>
          </p:cNvSpPr>
          <p:nvPr/>
        </p:nvSpPr>
        <p:spPr bwMode="auto">
          <a:xfrm>
            <a:off x="514350" y="8226425"/>
            <a:ext cx="9620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公衆電話</a:t>
            </a:r>
          </a:p>
        </p:txBody>
      </p:sp>
      <p:grpSp>
        <p:nvGrpSpPr>
          <p:cNvPr id="2206" name="Group 266"/>
          <p:cNvGrpSpPr>
            <a:grpSpLocks/>
          </p:cNvGrpSpPr>
          <p:nvPr/>
        </p:nvGrpSpPr>
        <p:grpSpPr bwMode="auto">
          <a:xfrm>
            <a:off x="3478213" y="3285066"/>
            <a:ext cx="157162" cy="146050"/>
            <a:chOff x="2950" y="3153"/>
            <a:chExt cx="538" cy="498"/>
          </a:xfrm>
        </p:grpSpPr>
        <p:sp>
          <p:nvSpPr>
            <p:cNvPr id="2242" name="AutoShape 267"/>
            <p:cNvSpPr>
              <a:spLocks noChangeArrowheads="1"/>
            </p:cNvSpPr>
            <p:nvPr/>
          </p:nvSpPr>
          <p:spPr bwMode="auto">
            <a:xfrm>
              <a:off x="2950" y="3153"/>
              <a:ext cx="397" cy="498"/>
            </a:xfrm>
            <a:prstGeom prst="roundRect">
              <a:avLst>
                <a:gd name="adj" fmla="val 16667"/>
              </a:avLst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grpSp>
          <p:nvGrpSpPr>
            <p:cNvPr id="2243" name="Group 268"/>
            <p:cNvGrpSpPr>
              <a:grpSpLocks/>
            </p:cNvGrpSpPr>
            <p:nvPr/>
          </p:nvGrpSpPr>
          <p:grpSpPr bwMode="auto">
            <a:xfrm>
              <a:off x="3357" y="3156"/>
              <a:ext cx="131" cy="414"/>
              <a:chOff x="3361" y="3188"/>
              <a:chExt cx="93" cy="294"/>
            </a:xfrm>
          </p:grpSpPr>
          <p:sp>
            <p:nvSpPr>
              <p:cNvPr id="2256" name="AutoShape 269"/>
              <p:cNvSpPr>
                <a:spLocks noChangeArrowheads="1"/>
              </p:cNvSpPr>
              <p:nvPr/>
            </p:nvSpPr>
            <p:spPr bwMode="auto">
              <a:xfrm>
                <a:off x="3361" y="3188"/>
                <a:ext cx="93" cy="93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7" name="AutoShape 270"/>
              <p:cNvSpPr>
                <a:spLocks noChangeArrowheads="1"/>
              </p:cNvSpPr>
              <p:nvPr/>
            </p:nvSpPr>
            <p:spPr bwMode="auto">
              <a:xfrm>
                <a:off x="3361" y="3388"/>
                <a:ext cx="93" cy="94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8" name="AutoShape 271"/>
              <p:cNvSpPr>
                <a:spLocks noChangeArrowheads="1"/>
              </p:cNvSpPr>
              <p:nvPr/>
            </p:nvSpPr>
            <p:spPr bwMode="auto">
              <a:xfrm>
                <a:off x="3415" y="3229"/>
                <a:ext cx="39" cy="226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</p:grpSp>
        <p:sp>
          <p:nvSpPr>
            <p:cNvPr id="2244" name="Rectangle 272"/>
            <p:cNvSpPr>
              <a:spLocks noChangeArrowheads="1"/>
            </p:cNvSpPr>
            <p:nvPr/>
          </p:nvSpPr>
          <p:spPr bwMode="auto">
            <a:xfrm>
              <a:off x="3161" y="3526"/>
              <a:ext cx="112" cy="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sp>
          <p:nvSpPr>
            <p:cNvPr id="2245" name="Rectangle 273"/>
            <p:cNvSpPr>
              <a:spLocks noChangeArrowheads="1"/>
            </p:cNvSpPr>
            <p:nvPr/>
          </p:nvSpPr>
          <p:spPr bwMode="auto">
            <a:xfrm>
              <a:off x="2980" y="3526"/>
              <a:ext cx="158" cy="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ea typeface="HG丸ｺﾞｼｯｸM-PRO" pitchFamily="49" charset="-128"/>
              </a:endParaRPr>
            </a:p>
          </p:txBody>
        </p:sp>
        <p:grpSp>
          <p:nvGrpSpPr>
            <p:cNvPr id="2246" name="Group 274"/>
            <p:cNvGrpSpPr>
              <a:grpSpLocks/>
            </p:cNvGrpSpPr>
            <p:nvPr/>
          </p:nvGrpSpPr>
          <p:grpSpPr bwMode="auto">
            <a:xfrm>
              <a:off x="3033" y="3215"/>
              <a:ext cx="242" cy="265"/>
              <a:chOff x="2756" y="3031"/>
              <a:chExt cx="587" cy="639"/>
            </a:xfrm>
          </p:grpSpPr>
          <p:sp>
            <p:nvSpPr>
              <p:cNvPr id="2247" name="Rectangle 275"/>
              <p:cNvSpPr>
                <a:spLocks noChangeArrowheads="1"/>
              </p:cNvSpPr>
              <p:nvPr/>
            </p:nvSpPr>
            <p:spPr bwMode="auto">
              <a:xfrm>
                <a:off x="2756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48" name="Rectangle 276"/>
              <p:cNvSpPr>
                <a:spLocks noChangeArrowheads="1"/>
              </p:cNvSpPr>
              <p:nvPr/>
            </p:nvSpPr>
            <p:spPr bwMode="auto">
              <a:xfrm>
                <a:off x="2965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49" name="Rectangle 277"/>
              <p:cNvSpPr>
                <a:spLocks noChangeArrowheads="1"/>
              </p:cNvSpPr>
              <p:nvPr/>
            </p:nvSpPr>
            <p:spPr bwMode="auto">
              <a:xfrm>
                <a:off x="3192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0" name="Rectangle 278"/>
              <p:cNvSpPr>
                <a:spLocks noChangeArrowheads="1"/>
              </p:cNvSpPr>
              <p:nvPr/>
            </p:nvSpPr>
            <p:spPr bwMode="auto">
              <a:xfrm>
                <a:off x="2761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1" name="Rectangle 279"/>
              <p:cNvSpPr>
                <a:spLocks noChangeArrowheads="1"/>
              </p:cNvSpPr>
              <p:nvPr/>
            </p:nvSpPr>
            <p:spPr bwMode="auto">
              <a:xfrm>
                <a:off x="2970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2" name="Rectangle 280"/>
              <p:cNvSpPr>
                <a:spLocks noChangeArrowheads="1"/>
              </p:cNvSpPr>
              <p:nvPr/>
            </p:nvSpPr>
            <p:spPr bwMode="auto">
              <a:xfrm>
                <a:off x="3197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3" name="Rectangle 281"/>
              <p:cNvSpPr>
                <a:spLocks noChangeArrowheads="1"/>
              </p:cNvSpPr>
              <p:nvPr/>
            </p:nvSpPr>
            <p:spPr bwMode="auto">
              <a:xfrm>
                <a:off x="2761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4" name="Rectangle 282"/>
              <p:cNvSpPr>
                <a:spLocks noChangeArrowheads="1"/>
              </p:cNvSpPr>
              <p:nvPr/>
            </p:nvSpPr>
            <p:spPr bwMode="auto">
              <a:xfrm>
                <a:off x="2970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  <p:sp>
            <p:nvSpPr>
              <p:cNvPr id="2255" name="Rectangle 283"/>
              <p:cNvSpPr>
                <a:spLocks noChangeArrowheads="1"/>
              </p:cNvSpPr>
              <p:nvPr/>
            </p:nvSpPr>
            <p:spPr bwMode="auto">
              <a:xfrm>
                <a:off x="3197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ea typeface="HG丸ｺﾞｼｯｸM-PRO" pitchFamily="49" charset="-128"/>
                </a:endParaRPr>
              </a:p>
            </p:txBody>
          </p:sp>
        </p:grpSp>
      </p:grpSp>
      <p:sp>
        <p:nvSpPr>
          <p:cNvPr id="2207" name="Rectangle 284"/>
          <p:cNvSpPr>
            <a:spLocks noChangeArrowheads="1"/>
          </p:cNvSpPr>
          <p:nvPr/>
        </p:nvSpPr>
        <p:spPr bwMode="auto">
          <a:xfrm rot="-1723362">
            <a:off x="1236663" y="6450013"/>
            <a:ext cx="366712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08" name="Rectangle 285"/>
          <p:cNvSpPr>
            <a:spLocks noChangeArrowheads="1"/>
          </p:cNvSpPr>
          <p:nvPr/>
        </p:nvSpPr>
        <p:spPr bwMode="auto">
          <a:xfrm rot="-1723362">
            <a:off x="1300163" y="6565900"/>
            <a:ext cx="366712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10" name="Text Box 287"/>
          <p:cNvSpPr txBox="1">
            <a:spLocks noChangeArrowheads="1"/>
          </p:cNvSpPr>
          <p:nvPr/>
        </p:nvSpPr>
        <p:spPr bwMode="auto">
          <a:xfrm>
            <a:off x="1395413" y="6654800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階段</a:t>
            </a:r>
          </a:p>
        </p:txBody>
      </p:sp>
      <p:sp>
        <p:nvSpPr>
          <p:cNvPr id="2211" name="Text Box 288"/>
          <p:cNvSpPr txBox="1">
            <a:spLocks noChangeArrowheads="1"/>
          </p:cNvSpPr>
          <p:nvPr/>
        </p:nvSpPr>
        <p:spPr bwMode="auto">
          <a:xfrm>
            <a:off x="1074738" y="269557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体育館</a:t>
            </a:r>
          </a:p>
        </p:txBody>
      </p:sp>
      <p:sp>
        <p:nvSpPr>
          <p:cNvPr id="2212" name="Text Box 289"/>
          <p:cNvSpPr txBox="1">
            <a:spLocks noChangeArrowheads="1"/>
          </p:cNvSpPr>
          <p:nvPr/>
        </p:nvSpPr>
        <p:spPr bwMode="auto">
          <a:xfrm>
            <a:off x="2441575" y="5133975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家族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面談室</a:t>
            </a:r>
          </a:p>
        </p:txBody>
      </p:sp>
      <p:sp>
        <p:nvSpPr>
          <p:cNvPr id="2213" name="Text Box 290"/>
          <p:cNvSpPr txBox="1">
            <a:spLocks noChangeArrowheads="1"/>
          </p:cNvSpPr>
          <p:nvPr/>
        </p:nvSpPr>
        <p:spPr bwMode="auto">
          <a:xfrm>
            <a:off x="1633538" y="5208588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心理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療法室</a:t>
            </a:r>
          </a:p>
        </p:txBody>
      </p:sp>
      <p:sp>
        <p:nvSpPr>
          <p:cNvPr id="2214" name="Text Box 291"/>
          <p:cNvSpPr txBox="1">
            <a:spLocks noChangeArrowheads="1"/>
          </p:cNvSpPr>
          <p:nvPr/>
        </p:nvSpPr>
        <p:spPr bwMode="auto">
          <a:xfrm>
            <a:off x="2819400" y="5240338"/>
            <a:ext cx="4889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喫茶室</a:t>
            </a:r>
          </a:p>
        </p:txBody>
      </p:sp>
      <p:sp>
        <p:nvSpPr>
          <p:cNvPr id="2215" name="Text Box 292"/>
          <p:cNvSpPr txBox="1">
            <a:spLocks noChangeArrowheads="1"/>
          </p:cNvSpPr>
          <p:nvPr/>
        </p:nvSpPr>
        <p:spPr bwMode="auto">
          <a:xfrm>
            <a:off x="2106613" y="542607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理髪室</a:t>
            </a:r>
          </a:p>
        </p:txBody>
      </p:sp>
      <p:sp>
        <p:nvSpPr>
          <p:cNvPr id="2216" name="Text Box 293"/>
          <p:cNvSpPr txBox="1">
            <a:spLocks noChangeArrowheads="1"/>
          </p:cNvSpPr>
          <p:nvPr/>
        </p:nvSpPr>
        <p:spPr bwMode="auto">
          <a:xfrm>
            <a:off x="990600" y="6076950"/>
            <a:ext cx="7937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エレベーター</a:t>
            </a:r>
          </a:p>
        </p:txBody>
      </p:sp>
      <p:sp>
        <p:nvSpPr>
          <p:cNvPr id="2217" name="Text Box 294"/>
          <p:cNvSpPr txBox="1">
            <a:spLocks noChangeArrowheads="1"/>
          </p:cNvSpPr>
          <p:nvPr/>
        </p:nvSpPr>
        <p:spPr bwMode="auto">
          <a:xfrm>
            <a:off x="2406650" y="4008438"/>
            <a:ext cx="7937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エレベーター</a:t>
            </a:r>
          </a:p>
        </p:txBody>
      </p:sp>
      <p:sp>
        <p:nvSpPr>
          <p:cNvPr id="2218" name="Text Box 295"/>
          <p:cNvSpPr txBox="1">
            <a:spLocks noChangeArrowheads="1"/>
          </p:cNvSpPr>
          <p:nvPr/>
        </p:nvSpPr>
        <p:spPr bwMode="auto">
          <a:xfrm>
            <a:off x="4362450" y="4505325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投薬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待合</a:t>
            </a:r>
          </a:p>
        </p:txBody>
      </p:sp>
      <p:sp>
        <p:nvSpPr>
          <p:cNvPr id="2219" name="Rectangle 296"/>
          <p:cNvSpPr>
            <a:spLocks noChangeArrowheads="1"/>
          </p:cNvSpPr>
          <p:nvPr/>
        </p:nvSpPr>
        <p:spPr bwMode="auto">
          <a:xfrm rot="-7819556">
            <a:off x="4156869" y="4414044"/>
            <a:ext cx="160338" cy="44450"/>
          </a:xfrm>
          <a:prstGeom prst="rect">
            <a:avLst/>
          </a:prstGeom>
          <a:solidFill>
            <a:srgbClr val="CCFFFF"/>
          </a:solidFill>
          <a:ln w="317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20" name="Freeform 297"/>
          <p:cNvSpPr>
            <a:spLocks/>
          </p:cNvSpPr>
          <p:nvPr/>
        </p:nvSpPr>
        <p:spPr bwMode="auto">
          <a:xfrm>
            <a:off x="3830638" y="6719888"/>
            <a:ext cx="485775" cy="471487"/>
          </a:xfrm>
          <a:custGeom>
            <a:avLst/>
            <a:gdLst>
              <a:gd name="T0" fmla="*/ 2147483647 w 306"/>
              <a:gd name="T1" fmla="*/ 0 h 297"/>
              <a:gd name="T2" fmla="*/ 2147483647 w 306"/>
              <a:gd name="T3" fmla="*/ 2147483647 h 297"/>
              <a:gd name="T4" fmla="*/ 2147483647 w 306"/>
              <a:gd name="T5" fmla="*/ 2147483647 h 297"/>
              <a:gd name="T6" fmla="*/ 0 w 306"/>
              <a:gd name="T7" fmla="*/ 2147483647 h 297"/>
              <a:gd name="T8" fmla="*/ 2147483647 w 306"/>
              <a:gd name="T9" fmla="*/ 0 h 29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297">
                <a:moveTo>
                  <a:pt x="247" y="0"/>
                </a:moveTo>
                <a:lnTo>
                  <a:pt x="306" y="54"/>
                </a:lnTo>
                <a:lnTo>
                  <a:pt x="58" y="297"/>
                </a:lnTo>
                <a:lnTo>
                  <a:pt x="0" y="243"/>
                </a:lnTo>
                <a:lnTo>
                  <a:pt x="247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221" name="Text Box 298"/>
          <p:cNvSpPr txBox="1">
            <a:spLocks noChangeArrowheads="1"/>
          </p:cNvSpPr>
          <p:nvPr/>
        </p:nvSpPr>
        <p:spPr bwMode="auto">
          <a:xfrm>
            <a:off x="3824288" y="6818313"/>
            <a:ext cx="387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階段</a:t>
            </a:r>
          </a:p>
        </p:txBody>
      </p:sp>
      <p:sp>
        <p:nvSpPr>
          <p:cNvPr id="2224" name="Rectangle 307"/>
          <p:cNvSpPr>
            <a:spLocks noChangeArrowheads="1"/>
          </p:cNvSpPr>
          <p:nvPr/>
        </p:nvSpPr>
        <p:spPr bwMode="auto">
          <a:xfrm rot="-1020000">
            <a:off x="495300" y="3857625"/>
            <a:ext cx="381000" cy="561975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25" name="Text Box 309"/>
          <p:cNvSpPr txBox="1">
            <a:spLocks noChangeArrowheads="1"/>
          </p:cNvSpPr>
          <p:nvPr/>
        </p:nvSpPr>
        <p:spPr bwMode="auto">
          <a:xfrm>
            <a:off x="385763" y="4438650"/>
            <a:ext cx="5905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屋外喫煙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ボックス</a:t>
            </a:r>
          </a:p>
        </p:txBody>
      </p:sp>
      <p:sp>
        <p:nvSpPr>
          <p:cNvPr id="2226" name="Text Box 311"/>
          <p:cNvSpPr txBox="1">
            <a:spLocks noChangeArrowheads="1"/>
          </p:cNvSpPr>
          <p:nvPr/>
        </p:nvSpPr>
        <p:spPr bwMode="auto">
          <a:xfrm>
            <a:off x="4554538" y="7767638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精神科診察室４</a:t>
            </a:r>
          </a:p>
        </p:txBody>
      </p:sp>
      <p:sp>
        <p:nvSpPr>
          <p:cNvPr id="2227" name="Freeform 312"/>
          <p:cNvSpPr>
            <a:spLocks/>
          </p:cNvSpPr>
          <p:nvPr/>
        </p:nvSpPr>
        <p:spPr bwMode="auto">
          <a:xfrm>
            <a:off x="4265613" y="7394575"/>
            <a:ext cx="1149350" cy="573088"/>
          </a:xfrm>
          <a:custGeom>
            <a:avLst/>
            <a:gdLst>
              <a:gd name="T0" fmla="*/ 0 w 724"/>
              <a:gd name="T1" fmla="*/ 0 h 361"/>
              <a:gd name="T2" fmla="*/ 2147483647 w 724"/>
              <a:gd name="T3" fmla="*/ 2147483647 h 361"/>
              <a:gd name="T4" fmla="*/ 2147483647 w 724"/>
              <a:gd name="T5" fmla="*/ 2147483647 h 36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4" h="361">
                <a:moveTo>
                  <a:pt x="0" y="0"/>
                </a:moveTo>
                <a:lnTo>
                  <a:pt x="175" y="361"/>
                </a:lnTo>
                <a:lnTo>
                  <a:pt x="724" y="36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228" name="Oval 313"/>
          <p:cNvSpPr>
            <a:spLocks noChangeArrowheads="1"/>
          </p:cNvSpPr>
          <p:nvPr/>
        </p:nvSpPr>
        <p:spPr bwMode="auto">
          <a:xfrm>
            <a:off x="4202113" y="732472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29" name="Text Box 314"/>
          <p:cNvSpPr txBox="1">
            <a:spLocks noChangeArrowheads="1"/>
          </p:cNvSpPr>
          <p:nvPr/>
        </p:nvSpPr>
        <p:spPr bwMode="auto">
          <a:xfrm>
            <a:off x="4427538" y="7974013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精神科診察室５</a:t>
            </a:r>
          </a:p>
        </p:txBody>
      </p:sp>
      <p:sp>
        <p:nvSpPr>
          <p:cNvPr id="2230" name="Freeform 315"/>
          <p:cNvSpPr>
            <a:spLocks/>
          </p:cNvSpPr>
          <p:nvPr/>
        </p:nvSpPr>
        <p:spPr bwMode="auto">
          <a:xfrm>
            <a:off x="4138613" y="7553325"/>
            <a:ext cx="1149350" cy="620713"/>
          </a:xfrm>
          <a:custGeom>
            <a:avLst/>
            <a:gdLst>
              <a:gd name="T0" fmla="*/ 0 w 724"/>
              <a:gd name="T1" fmla="*/ 0 h 361"/>
              <a:gd name="T2" fmla="*/ 2147483647 w 724"/>
              <a:gd name="T3" fmla="*/ 2147483647 h 361"/>
              <a:gd name="T4" fmla="*/ 2147483647 w 724"/>
              <a:gd name="T5" fmla="*/ 2147483647 h 36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4" h="361">
                <a:moveTo>
                  <a:pt x="0" y="0"/>
                </a:moveTo>
                <a:lnTo>
                  <a:pt x="175" y="361"/>
                </a:lnTo>
                <a:lnTo>
                  <a:pt x="724" y="361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231" name="Oval 316"/>
          <p:cNvSpPr>
            <a:spLocks noChangeArrowheads="1"/>
          </p:cNvSpPr>
          <p:nvPr/>
        </p:nvSpPr>
        <p:spPr bwMode="auto">
          <a:xfrm>
            <a:off x="4075113" y="748347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32" name="Text Box 317"/>
          <p:cNvSpPr txBox="1">
            <a:spLocks noChangeArrowheads="1"/>
          </p:cNvSpPr>
          <p:nvPr/>
        </p:nvSpPr>
        <p:spPr bwMode="auto">
          <a:xfrm>
            <a:off x="3409950" y="8331641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内科診察室</a:t>
            </a:r>
          </a:p>
        </p:txBody>
      </p:sp>
      <p:sp>
        <p:nvSpPr>
          <p:cNvPr id="2234" name="Oval 319"/>
          <p:cNvSpPr>
            <a:spLocks noChangeArrowheads="1"/>
          </p:cNvSpPr>
          <p:nvPr/>
        </p:nvSpPr>
        <p:spPr bwMode="auto">
          <a:xfrm>
            <a:off x="3624263" y="750887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2238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70788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2239" name="Text Box 118"/>
          <p:cNvSpPr txBox="1">
            <a:spLocks noChangeArrowheads="1"/>
          </p:cNvSpPr>
          <p:nvPr/>
        </p:nvSpPr>
        <p:spPr bwMode="auto">
          <a:xfrm>
            <a:off x="4927600" y="4873625"/>
            <a:ext cx="4921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医事室</a:t>
            </a:r>
          </a:p>
        </p:txBody>
      </p:sp>
      <p:sp>
        <p:nvSpPr>
          <p:cNvPr id="2240" name="Text Box 228"/>
          <p:cNvSpPr txBox="1">
            <a:spLocks noChangeArrowheads="1"/>
          </p:cNvSpPr>
          <p:nvPr/>
        </p:nvSpPr>
        <p:spPr bwMode="auto">
          <a:xfrm>
            <a:off x="2638425" y="3155950"/>
            <a:ext cx="595313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デイケア</a:t>
            </a:r>
            <a:endParaRPr lang="en-US" altLang="ja-JP" sz="800"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ea typeface="HG丸ｺﾞｼｯｸM-PRO" pitchFamily="49" charset="-128"/>
              </a:rPr>
              <a:t>事務室</a:t>
            </a:r>
          </a:p>
        </p:txBody>
      </p:sp>
      <p:sp>
        <p:nvSpPr>
          <p:cNvPr id="5" name="角丸四角形 4"/>
          <p:cNvSpPr/>
          <p:nvPr/>
        </p:nvSpPr>
        <p:spPr bwMode="auto">
          <a:xfrm>
            <a:off x="3935016" y="1980411"/>
            <a:ext cx="985044" cy="23836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デイケア窓口</a:t>
            </a:r>
          </a:p>
        </p:txBody>
      </p:sp>
      <p:sp>
        <p:nvSpPr>
          <p:cNvPr id="306" name="角丸四角形 305"/>
          <p:cNvSpPr/>
          <p:nvPr/>
        </p:nvSpPr>
        <p:spPr bwMode="auto">
          <a:xfrm>
            <a:off x="5650589" y="4424711"/>
            <a:ext cx="661524" cy="23836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薬局受付</a:t>
            </a:r>
          </a:p>
        </p:txBody>
      </p:sp>
      <p:sp>
        <p:nvSpPr>
          <p:cNvPr id="307" name="角丸四角形 306"/>
          <p:cNvSpPr/>
          <p:nvPr/>
        </p:nvSpPr>
        <p:spPr bwMode="auto">
          <a:xfrm>
            <a:off x="5492281" y="4846876"/>
            <a:ext cx="1011237" cy="23836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総合受付・会計</a:t>
            </a:r>
          </a:p>
        </p:txBody>
      </p:sp>
      <p:sp>
        <p:nvSpPr>
          <p:cNvPr id="310" name="角丸四角形 309"/>
          <p:cNvSpPr/>
          <p:nvPr/>
        </p:nvSpPr>
        <p:spPr bwMode="auto">
          <a:xfrm>
            <a:off x="5038725" y="7233634"/>
            <a:ext cx="787867" cy="23836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精神科受付</a:t>
            </a:r>
          </a:p>
        </p:txBody>
      </p:sp>
      <p:sp>
        <p:nvSpPr>
          <p:cNvPr id="311" name="角丸四角形 310"/>
          <p:cNvSpPr/>
          <p:nvPr/>
        </p:nvSpPr>
        <p:spPr bwMode="auto">
          <a:xfrm>
            <a:off x="4346532" y="8283021"/>
            <a:ext cx="787867" cy="238363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内科受付</a:t>
            </a:r>
          </a:p>
        </p:txBody>
      </p:sp>
      <p:sp>
        <p:nvSpPr>
          <p:cNvPr id="312" name="Text Box 222"/>
          <p:cNvSpPr txBox="1">
            <a:spLocks noChangeArrowheads="1"/>
          </p:cNvSpPr>
          <p:nvPr/>
        </p:nvSpPr>
        <p:spPr bwMode="auto">
          <a:xfrm>
            <a:off x="2927775" y="8203075"/>
            <a:ext cx="59503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救急入口</a:t>
            </a:r>
          </a:p>
        </p:txBody>
      </p:sp>
      <p:cxnSp>
        <p:nvCxnSpPr>
          <p:cNvPr id="8" name="直線コネクタ 7"/>
          <p:cNvCxnSpPr/>
          <p:nvPr/>
        </p:nvCxnSpPr>
        <p:spPr bwMode="auto">
          <a:xfrm>
            <a:off x="3676650" y="7598845"/>
            <a:ext cx="36513" cy="7263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17" name="角丸四角形 316"/>
          <p:cNvSpPr/>
          <p:nvPr/>
        </p:nvSpPr>
        <p:spPr bwMode="auto">
          <a:xfrm>
            <a:off x="3042771" y="6176962"/>
            <a:ext cx="787867" cy="238363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HG丸ｺﾞｼｯｸM-PRO" pitchFamily="49" charset="-128"/>
              </a:rPr>
              <a:t>放射線</a:t>
            </a:r>
            <a:r>
              <a:rPr lang="ja-JP" altLang="en-US" dirty="0"/>
              <a:t>受付</a:t>
            </a:r>
            <a:endParaRPr kumimoji="1" lang="ja-JP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18" name="Text Box 223"/>
          <p:cNvSpPr txBox="1">
            <a:spLocks noChangeArrowheads="1"/>
          </p:cNvSpPr>
          <p:nvPr/>
        </p:nvSpPr>
        <p:spPr bwMode="auto">
          <a:xfrm>
            <a:off x="2099476" y="5969228"/>
            <a:ext cx="38985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ＣＴ</a:t>
            </a:r>
          </a:p>
        </p:txBody>
      </p:sp>
      <p:sp>
        <p:nvSpPr>
          <p:cNvPr id="319" name="Text Box 223"/>
          <p:cNvSpPr txBox="1">
            <a:spLocks noChangeArrowheads="1"/>
          </p:cNvSpPr>
          <p:nvPr/>
        </p:nvSpPr>
        <p:spPr bwMode="auto">
          <a:xfrm>
            <a:off x="1839753" y="6161062"/>
            <a:ext cx="49244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ＭＲＩ</a:t>
            </a:r>
          </a:p>
        </p:txBody>
      </p:sp>
      <p:sp>
        <p:nvSpPr>
          <p:cNvPr id="329" name="AutoShape 90"/>
          <p:cNvSpPr>
            <a:spLocks noChangeArrowheads="1"/>
          </p:cNvSpPr>
          <p:nvPr/>
        </p:nvSpPr>
        <p:spPr bwMode="auto">
          <a:xfrm rot="20437569">
            <a:off x="2133516" y="3740074"/>
            <a:ext cx="242888" cy="107950"/>
          </a:xfrm>
          <a:prstGeom prst="left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 bwMode="auto">
          <a:xfrm rot="20564966">
            <a:off x="1071297" y="4038642"/>
            <a:ext cx="143821" cy="16991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34" name="Text Box 140"/>
          <p:cNvSpPr txBox="1">
            <a:spLocks noChangeArrowheads="1"/>
          </p:cNvSpPr>
          <p:nvPr/>
        </p:nvSpPr>
        <p:spPr bwMode="auto">
          <a:xfrm rot="20624803">
            <a:off x="947951" y="4042092"/>
            <a:ext cx="41549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ea typeface="HG丸ｺﾞｼｯｸM-PRO" pitchFamily="49" charset="-128"/>
              </a:rPr>
              <a:t>出入口</a:t>
            </a: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5009014" y="5951522"/>
            <a:ext cx="5039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/>
              <a:t>自販機</a:t>
            </a:r>
          </a:p>
        </p:txBody>
      </p:sp>
      <p:sp>
        <p:nvSpPr>
          <p:cNvPr id="344" name="AutoShape 286"/>
          <p:cNvSpPr>
            <a:spLocks noChangeArrowheads="1"/>
          </p:cNvSpPr>
          <p:nvPr/>
        </p:nvSpPr>
        <p:spPr bwMode="auto">
          <a:xfrm rot="3861569">
            <a:off x="1262062" y="6365876"/>
            <a:ext cx="258763" cy="22066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7090 h 21600"/>
              <a:gd name="T20" fmla="*/ 17227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6171"/>
                </a:lnTo>
                <a:lnTo>
                  <a:pt x="13630" y="6171"/>
                </a:lnTo>
                <a:lnTo>
                  <a:pt x="13630" y="17090"/>
                </a:lnTo>
                <a:lnTo>
                  <a:pt x="0" y="17090"/>
                </a:lnTo>
                <a:lnTo>
                  <a:pt x="0" y="21600"/>
                </a:lnTo>
                <a:lnTo>
                  <a:pt x="17227" y="21600"/>
                </a:lnTo>
                <a:lnTo>
                  <a:pt x="17227" y="6171"/>
                </a:lnTo>
                <a:lnTo>
                  <a:pt x="21600" y="6171"/>
                </a:lnTo>
                <a:lnTo>
                  <a:pt x="15429" y="0"/>
                </a:lnTo>
                <a:close/>
              </a:path>
            </a:pathLst>
          </a:cu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308" name="テキスト ボックス 307"/>
          <p:cNvSpPr txBox="1"/>
          <p:nvPr/>
        </p:nvSpPr>
        <p:spPr>
          <a:xfrm>
            <a:off x="1362979" y="4287044"/>
            <a:ext cx="50392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dirty="0"/>
              <a:t>自販機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175" y="8450018"/>
            <a:ext cx="206863" cy="206863"/>
          </a:xfrm>
          <a:prstGeom prst="rect">
            <a:avLst/>
          </a:prstGeom>
        </p:spPr>
      </p:pic>
      <p:sp>
        <p:nvSpPr>
          <p:cNvPr id="313" name="Text Box 265"/>
          <p:cNvSpPr txBox="1">
            <a:spLocks noChangeArrowheads="1"/>
          </p:cNvSpPr>
          <p:nvPr/>
        </p:nvSpPr>
        <p:spPr bwMode="auto">
          <a:xfrm>
            <a:off x="641922" y="8438796"/>
            <a:ext cx="61641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喫煙所</a:t>
            </a:r>
          </a:p>
        </p:txBody>
      </p:sp>
      <p:pic>
        <p:nvPicPr>
          <p:cNvPr id="314" name="図 3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68" y="4062619"/>
            <a:ext cx="206863" cy="206863"/>
          </a:xfrm>
          <a:prstGeom prst="rect">
            <a:avLst/>
          </a:prstGeom>
        </p:spPr>
      </p:pic>
      <p:sp>
        <p:nvSpPr>
          <p:cNvPr id="304" name="Text Box 302"/>
          <p:cNvSpPr txBox="1">
            <a:spLocks noChangeArrowheads="1"/>
          </p:cNvSpPr>
          <p:nvPr/>
        </p:nvSpPr>
        <p:spPr bwMode="auto">
          <a:xfrm>
            <a:off x="3743325" y="2509838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Ｂ</a:t>
            </a:r>
          </a:p>
        </p:txBody>
      </p:sp>
      <p:sp>
        <p:nvSpPr>
          <p:cNvPr id="305" name="Text Box 301"/>
          <p:cNvSpPr txBox="1">
            <a:spLocks noChangeArrowheads="1"/>
          </p:cNvSpPr>
          <p:nvPr/>
        </p:nvSpPr>
        <p:spPr bwMode="auto">
          <a:xfrm>
            <a:off x="3656013" y="3513138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Ａ</a:t>
            </a:r>
          </a:p>
        </p:txBody>
      </p:sp>
      <p:sp>
        <p:nvSpPr>
          <p:cNvPr id="309" name="Text Box 303"/>
          <p:cNvSpPr txBox="1">
            <a:spLocks noChangeArrowheads="1"/>
          </p:cNvSpPr>
          <p:nvPr/>
        </p:nvSpPr>
        <p:spPr bwMode="auto">
          <a:xfrm>
            <a:off x="3369469" y="3683041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Ｃ</a:t>
            </a:r>
          </a:p>
        </p:txBody>
      </p:sp>
      <p:sp>
        <p:nvSpPr>
          <p:cNvPr id="320" name="Line 299"/>
          <p:cNvSpPr>
            <a:spLocks noChangeShapeType="1"/>
          </p:cNvSpPr>
          <p:nvPr/>
        </p:nvSpPr>
        <p:spPr bwMode="auto">
          <a:xfrm flipH="1">
            <a:off x="3600450" y="3790950"/>
            <a:ext cx="76200" cy="161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321" name="Text Box 304"/>
          <p:cNvSpPr txBox="1">
            <a:spLocks noChangeArrowheads="1"/>
          </p:cNvSpPr>
          <p:nvPr/>
        </p:nvSpPr>
        <p:spPr bwMode="auto">
          <a:xfrm>
            <a:off x="5542430" y="5557838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Ｄ</a:t>
            </a:r>
          </a:p>
        </p:txBody>
      </p:sp>
      <p:sp>
        <p:nvSpPr>
          <p:cNvPr id="322" name="右中かっこ 1"/>
          <p:cNvSpPr>
            <a:spLocks/>
          </p:cNvSpPr>
          <p:nvPr/>
        </p:nvSpPr>
        <p:spPr bwMode="auto">
          <a:xfrm rot="2213503">
            <a:off x="5775325" y="6796088"/>
            <a:ext cx="246063" cy="1943100"/>
          </a:xfrm>
          <a:prstGeom prst="rightBrace">
            <a:avLst>
              <a:gd name="adj1" fmla="val 8299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ea typeface="HG丸ｺﾞｼｯｸM-PRO" pitchFamily="49" charset="-128"/>
            </a:endParaRPr>
          </a:p>
        </p:txBody>
      </p:sp>
      <p:sp>
        <p:nvSpPr>
          <p:cNvPr id="323" name="Text Box 305"/>
          <p:cNvSpPr txBox="1">
            <a:spLocks noChangeArrowheads="1"/>
          </p:cNvSpPr>
          <p:nvPr/>
        </p:nvSpPr>
        <p:spPr bwMode="auto">
          <a:xfrm>
            <a:off x="5934075" y="7737475"/>
            <a:ext cx="33813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itchFamily="49" charset="-128"/>
              </a:rPr>
              <a:t>Ｋ</a:t>
            </a:r>
          </a:p>
        </p:txBody>
      </p:sp>
      <p:sp>
        <p:nvSpPr>
          <p:cNvPr id="324" name="Text Box 305"/>
          <p:cNvSpPr txBox="1">
            <a:spLocks noChangeArrowheads="1"/>
          </p:cNvSpPr>
          <p:nvPr/>
        </p:nvSpPr>
        <p:spPr bwMode="auto">
          <a:xfrm>
            <a:off x="3631492" y="8480400"/>
            <a:ext cx="2778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1200" dirty="0">
                <a:ea typeface="HG丸ｺﾞｼｯｸM-PRO" pitchFamily="49" charset="-128"/>
              </a:rPr>
              <a:t>L</a:t>
            </a:r>
            <a:endParaRPr lang="ja-JP" altLang="en-US" sz="1200" dirty="0">
              <a:ea typeface="HG丸ｺﾞｼｯｸM-PRO" pitchFamily="49" charset="-128"/>
            </a:endParaRPr>
          </a:p>
        </p:txBody>
      </p:sp>
      <p:sp>
        <p:nvSpPr>
          <p:cNvPr id="325" name="Line 300"/>
          <p:cNvSpPr>
            <a:spLocks noChangeShapeType="1"/>
          </p:cNvSpPr>
          <p:nvPr/>
        </p:nvSpPr>
        <p:spPr bwMode="auto">
          <a:xfrm flipH="1">
            <a:off x="2476500" y="5943600"/>
            <a:ext cx="114300" cy="1047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326" name="Text Box 305"/>
          <p:cNvSpPr txBox="1">
            <a:spLocks noChangeArrowheads="1"/>
          </p:cNvSpPr>
          <p:nvPr/>
        </p:nvSpPr>
        <p:spPr bwMode="auto">
          <a:xfrm>
            <a:off x="2257425" y="5719763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itchFamily="49" charset="-128"/>
              </a:rPr>
              <a:t>Ｅ</a:t>
            </a:r>
          </a:p>
        </p:txBody>
      </p:sp>
      <p:sp>
        <p:nvSpPr>
          <p:cNvPr id="327" name="Text Box 308"/>
          <p:cNvSpPr txBox="1">
            <a:spLocks noChangeArrowheads="1"/>
          </p:cNvSpPr>
          <p:nvPr/>
        </p:nvSpPr>
        <p:spPr bwMode="auto">
          <a:xfrm>
            <a:off x="360363" y="3600450"/>
            <a:ext cx="336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itchFamily="49" charset="-128"/>
              </a:rPr>
              <a:t>Ｉ</a:t>
            </a:r>
          </a:p>
        </p:txBody>
      </p:sp>
      <p:sp>
        <p:nvSpPr>
          <p:cNvPr id="328" name="Text Box 306"/>
          <p:cNvSpPr txBox="1">
            <a:spLocks noChangeArrowheads="1"/>
          </p:cNvSpPr>
          <p:nvPr/>
        </p:nvSpPr>
        <p:spPr bwMode="auto">
          <a:xfrm>
            <a:off x="1019039" y="3828256"/>
            <a:ext cx="3365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Ｈ</a:t>
            </a:r>
          </a:p>
        </p:txBody>
      </p:sp>
      <p:pic>
        <p:nvPicPr>
          <p:cNvPr id="1026" name="Picture 2" descr="C:\Users\082848\AppData\Local\Microsoft\Windows\Temporary Internet Files\Content.IE5\DV32ZQDL\lgi01a2013101916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709" y="4208812"/>
            <a:ext cx="169398" cy="1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6" name="Text Box 310"/>
          <p:cNvSpPr txBox="1">
            <a:spLocks noChangeArrowheads="1"/>
          </p:cNvSpPr>
          <p:nvPr/>
        </p:nvSpPr>
        <p:spPr bwMode="auto">
          <a:xfrm>
            <a:off x="3197376" y="3368541"/>
            <a:ext cx="336550" cy="274638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Ｊ</a:t>
            </a:r>
          </a:p>
        </p:txBody>
      </p:sp>
      <p:pic>
        <p:nvPicPr>
          <p:cNvPr id="331" name="Picture 2" descr="C:\Users\082848\AppData\Local\Microsoft\Windows\Temporary Internet Files\Content.IE5\DV32ZQDL\lgi01a2013101916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744" y="3471419"/>
            <a:ext cx="169398" cy="1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0" name="Line 299"/>
          <p:cNvSpPr>
            <a:spLocks noChangeShapeType="1"/>
          </p:cNvSpPr>
          <p:nvPr/>
        </p:nvSpPr>
        <p:spPr bwMode="auto">
          <a:xfrm>
            <a:off x="3424238" y="3589737"/>
            <a:ext cx="249237" cy="14900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ja-JP" altLang="en-US"/>
          </a:p>
        </p:txBody>
      </p:sp>
      <p:pic>
        <p:nvPicPr>
          <p:cNvPr id="332" name="Picture 2" descr="C:\Users\082848\AppData\Local\Microsoft\Windows\Temporary Internet Files\Content.IE5\DV32ZQDL\lgi01a2013101916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735" y="5797106"/>
            <a:ext cx="169398" cy="1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3" name="Picture 2" descr="C:\Users\082848\AppData\Local\Microsoft\Windows\Temporary Internet Files\Content.IE5\DV32ZQDL\lgi01a20131019160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79" y="8701624"/>
            <a:ext cx="169398" cy="15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5" name="Text Box 265"/>
          <p:cNvSpPr txBox="1">
            <a:spLocks noChangeArrowheads="1"/>
          </p:cNvSpPr>
          <p:nvPr/>
        </p:nvSpPr>
        <p:spPr bwMode="auto">
          <a:xfrm>
            <a:off x="675466" y="8659893"/>
            <a:ext cx="70248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監視カメラ</a:t>
            </a:r>
          </a:p>
        </p:txBody>
      </p:sp>
      <p:sp>
        <p:nvSpPr>
          <p:cNvPr id="2" name="ドーナツ 1"/>
          <p:cNvSpPr/>
          <p:nvPr/>
        </p:nvSpPr>
        <p:spPr bwMode="auto">
          <a:xfrm>
            <a:off x="3935016" y="308848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36" name="ドーナツ 335"/>
          <p:cNvSpPr/>
          <p:nvPr/>
        </p:nvSpPr>
        <p:spPr bwMode="auto">
          <a:xfrm>
            <a:off x="3586957" y="381158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38" name="ドーナツ 337"/>
          <p:cNvSpPr/>
          <p:nvPr/>
        </p:nvSpPr>
        <p:spPr bwMode="auto">
          <a:xfrm>
            <a:off x="3478213" y="360749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39" name="ドーナツ 338"/>
          <p:cNvSpPr/>
          <p:nvPr/>
        </p:nvSpPr>
        <p:spPr bwMode="auto">
          <a:xfrm>
            <a:off x="1008857" y="409654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0" name="ドーナツ 339"/>
          <p:cNvSpPr/>
          <p:nvPr/>
        </p:nvSpPr>
        <p:spPr bwMode="auto">
          <a:xfrm>
            <a:off x="5382984" y="554037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1" name="ドーナツ 340"/>
          <p:cNvSpPr/>
          <p:nvPr/>
        </p:nvSpPr>
        <p:spPr bwMode="auto">
          <a:xfrm>
            <a:off x="3233738" y="8089839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2" name="ドーナツ 341"/>
          <p:cNvSpPr/>
          <p:nvPr/>
        </p:nvSpPr>
        <p:spPr bwMode="auto">
          <a:xfrm>
            <a:off x="405751" y="725487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3" name="Text Box 210"/>
          <p:cNvSpPr txBox="1">
            <a:spLocks noChangeArrowheads="1"/>
          </p:cNvSpPr>
          <p:nvPr/>
        </p:nvSpPr>
        <p:spPr bwMode="auto">
          <a:xfrm>
            <a:off x="637063" y="7226301"/>
            <a:ext cx="573726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電気錠</a:t>
            </a:r>
          </a:p>
        </p:txBody>
      </p:sp>
      <p:sp>
        <p:nvSpPr>
          <p:cNvPr id="345" name="ドーナツ 344"/>
          <p:cNvSpPr/>
          <p:nvPr/>
        </p:nvSpPr>
        <p:spPr bwMode="auto">
          <a:xfrm>
            <a:off x="2463800" y="5939044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2"/>
          <p:cNvSpPr>
            <a:spLocks/>
          </p:cNvSpPr>
          <p:nvPr/>
        </p:nvSpPr>
        <p:spPr bwMode="auto">
          <a:xfrm>
            <a:off x="1233488" y="4970463"/>
            <a:ext cx="736600" cy="1730375"/>
          </a:xfrm>
          <a:custGeom>
            <a:avLst/>
            <a:gdLst>
              <a:gd name="T0" fmla="*/ 0 w 464"/>
              <a:gd name="T1" fmla="*/ 2147483647 h 1090"/>
              <a:gd name="T2" fmla="*/ 2147483647 w 464"/>
              <a:gd name="T3" fmla="*/ 0 h 1090"/>
              <a:gd name="T4" fmla="*/ 2147483647 w 464"/>
              <a:gd name="T5" fmla="*/ 2147483647 h 1090"/>
              <a:gd name="T6" fmla="*/ 2147483647 w 464"/>
              <a:gd name="T7" fmla="*/ 2147483647 h 1090"/>
              <a:gd name="T8" fmla="*/ 2147483647 w 464"/>
              <a:gd name="T9" fmla="*/ 2147483647 h 10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4" h="1090">
                <a:moveTo>
                  <a:pt x="0" y="1090"/>
                </a:moveTo>
                <a:lnTo>
                  <a:pt x="86" y="0"/>
                </a:lnTo>
                <a:lnTo>
                  <a:pt x="302" y="661"/>
                </a:lnTo>
                <a:lnTo>
                  <a:pt x="423" y="594"/>
                </a:lnTo>
                <a:lnTo>
                  <a:pt x="464" y="729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C0C0C0">
                  <a:alpha val="48000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C0C0C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75" name="Freeform 3"/>
          <p:cNvSpPr>
            <a:spLocks/>
          </p:cNvSpPr>
          <p:nvPr/>
        </p:nvSpPr>
        <p:spPr bwMode="auto">
          <a:xfrm>
            <a:off x="1376363" y="6291263"/>
            <a:ext cx="1400175" cy="1181100"/>
          </a:xfrm>
          <a:custGeom>
            <a:avLst/>
            <a:gdLst>
              <a:gd name="T0" fmla="*/ 0 w 882"/>
              <a:gd name="T1" fmla="*/ 2147483647 h 744"/>
              <a:gd name="T2" fmla="*/ 2147483647 w 882"/>
              <a:gd name="T3" fmla="*/ 0 h 744"/>
              <a:gd name="T4" fmla="*/ 2147483647 w 882"/>
              <a:gd name="T5" fmla="*/ 2147483647 h 744"/>
              <a:gd name="T6" fmla="*/ 2147483647 w 882"/>
              <a:gd name="T7" fmla="*/ 2147483647 h 744"/>
              <a:gd name="T8" fmla="*/ 2147483647 w 882"/>
              <a:gd name="T9" fmla="*/ 2147483647 h 744"/>
              <a:gd name="T10" fmla="*/ 2147483647 w 882"/>
              <a:gd name="T11" fmla="*/ 2147483647 h 7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82" h="744">
                <a:moveTo>
                  <a:pt x="0" y="123"/>
                </a:moveTo>
                <a:lnTo>
                  <a:pt x="435" y="0"/>
                </a:lnTo>
                <a:lnTo>
                  <a:pt x="516" y="87"/>
                </a:lnTo>
                <a:lnTo>
                  <a:pt x="386" y="162"/>
                </a:lnTo>
                <a:lnTo>
                  <a:pt x="882" y="708"/>
                </a:lnTo>
                <a:lnTo>
                  <a:pt x="63" y="744"/>
                </a:lnTo>
              </a:path>
            </a:pathLst>
          </a:custGeom>
          <a:gradFill rotWithShape="1">
            <a:gsLst>
              <a:gs pos="0">
                <a:srgbClr val="C0C0C0">
                  <a:alpha val="29999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4D4D4D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 rot="-1723362">
            <a:off x="841375" y="6238875"/>
            <a:ext cx="392113" cy="37465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 rot="-1723362">
            <a:off x="1096963" y="6732588"/>
            <a:ext cx="392112" cy="374650"/>
          </a:xfrm>
          <a:prstGeom prst="rect">
            <a:avLst/>
          </a:prstGeom>
          <a:solidFill>
            <a:srgbClr val="EAEAEA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1987550" y="6430963"/>
            <a:ext cx="622300" cy="808037"/>
          </a:xfrm>
          <a:custGeom>
            <a:avLst/>
            <a:gdLst>
              <a:gd name="T0" fmla="*/ 2147483647 w 392"/>
              <a:gd name="T1" fmla="*/ 0 h 509"/>
              <a:gd name="T2" fmla="*/ 0 w 392"/>
              <a:gd name="T3" fmla="*/ 2147483647 h 509"/>
              <a:gd name="T4" fmla="*/ 2147483647 w 392"/>
              <a:gd name="T5" fmla="*/ 2147483647 h 50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92" h="509">
                <a:moveTo>
                  <a:pt x="136" y="0"/>
                </a:moveTo>
                <a:lnTo>
                  <a:pt x="0" y="75"/>
                </a:lnTo>
                <a:lnTo>
                  <a:pt x="392" y="509"/>
                </a:lnTo>
              </a:path>
            </a:pathLst>
          </a:custGeom>
          <a:noFill/>
          <a:ln w="9525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79" name="Freeform 7"/>
          <p:cNvSpPr>
            <a:spLocks/>
          </p:cNvSpPr>
          <p:nvPr/>
        </p:nvSpPr>
        <p:spPr bwMode="auto">
          <a:xfrm>
            <a:off x="1460500" y="5243513"/>
            <a:ext cx="444500" cy="776287"/>
          </a:xfrm>
          <a:custGeom>
            <a:avLst/>
            <a:gdLst>
              <a:gd name="T0" fmla="*/ 2147483647 w 280"/>
              <a:gd name="T1" fmla="*/ 2147483647 h 489"/>
              <a:gd name="T2" fmla="*/ 2147483647 w 280"/>
              <a:gd name="T3" fmla="*/ 2147483647 h 489"/>
              <a:gd name="T4" fmla="*/ 0 w 280"/>
              <a:gd name="T5" fmla="*/ 0 h 48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0" h="489">
                <a:moveTo>
                  <a:pt x="280" y="422"/>
                </a:moveTo>
                <a:lnTo>
                  <a:pt x="158" y="489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rgbClr val="4D4D4D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0" name="Freeform 8"/>
          <p:cNvSpPr>
            <a:spLocks/>
          </p:cNvSpPr>
          <p:nvPr/>
        </p:nvSpPr>
        <p:spPr bwMode="auto">
          <a:xfrm>
            <a:off x="3579813" y="3157538"/>
            <a:ext cx="236537" cy="277812"/>
          </a:xfrm>
          <a:custGeom>
            <a:avLst/>
            <a:gdLst>
              <a:gd name="T0" fmla="*/ 0 w 149"/>
              <a:gd name="T1" fmla="*/ 2147483647 h 175"/>
              <a:gd name="T2" fmla="*/ 2147483647 w 149"/>
              <a:gd name="T3" fmla="*/ 2147483647 h 175"/>
              <a:gd name="T4" fmla="*/ 2147483647 w 149"/>
              <a:gd name="T5" fmla="*/ 2147483647 h 175"/>
              <a:gd name="T6" fmla="*/ 2147483647 w 149"/>
              <a:gd name="T7" fmla="*/ 2147483647 h 175"/>
              <a:gd name="T8" fmla="*/ 2147483647 w 149"/>
              <a:gd name="T9" fmla="*/ 0 h 175"/>
              <a:gd name="T10" fmla="*/ 0 w 149"/>
              <a:gd name="T11" fmla="*/ 2147483647 h 17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49" h="175">
                <a:moveTo>
                  <a:pt x="0" y="10"/>
                </a:moveTo>
                <a:lnTo>
                  <a:pt x="48" y="159"/>
                </a:lnTo>
                <a:lnTo>
                  <a:pt x="84" y="175"/>
                </a:lnTo>
                <a:lnTo>
                  <a:pt x="149" y="58"/>
                </a:lnTo>
                <a:lnTo>
                  <a:pt x="33" y="0"/>
                </a:lnTo>
                <a:lnTo>
                  <a:pt x="0" y="1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1" name="Freeform 9"/>
          <p:cNvSpPr>
            <a:spLocks/>
          </p:cNvSpPr>
          <p:nvPr/>
        </p:nvSpPr>
        <p:spPr bwMode="auto">
          <a:xfrm>
            <a:off x="1208088" y="3271838"/>
            <a:ext cx="4137025" cy="4770437"/>
          </a:xfrm>
          <a:custGeom>
            <a:avLst/>
            <a:gdLst>
              <a:gd name="T0" fmla="*/ 2147483647 w 2606"/>
              <a:gd name="T1" fmla="*/ 0 h 3005"/>
              <a:gd name="T2" fmla="*/ 2147483647 w 2606"/>
              <a:gd name="T3" fmla="*/ 2147483647 h 3005"/>
              <a:gd name="T4" fmla="*/ 2147483647 w 2606"/>
              <a:gd name="T5" fmla="*/ 2147483647 h 3005"/>
              <a:gd name="T6" fmla="*/ 2147483647 w 2606"/>
              <a:gd name="T7" fmla="*/ 2147483647 h 3005"/>
              <a:gd name="T8" fmla="*/ 2147483647 w 2606"/>
              <a:gd name="T9" fmla="*/ 2147483647 h 3005"/>
              <a:gd name="T10" fmla="*/ 2147483647 w 2606"/>
              <a:gd name="T11" fmla="*/ 2147483647 h 3005"/>
              <a:gd name="T12" fmla="*/ 2147483647 w 2606"/>
              <a:gd name="T13" fmla="*/ 2147483647 h 3005"/>
              <a:gd name="T14" fmla="*/ 2147483647 w 2606"/>
              <a:gd name="T15" fmla="*/ 2147483647 h 3005"/>
              <a:gd name="T16" fmla="*/ 2147483647 w 2606"/>
              <a:gd name="T17" fmla="*/ 2147483647 h 3005"/>
              <a:gd name="T18" fmla="*/ 2147483647 w 2606"/>
              <a:gd name="T19" fmla="*/ 2147483647 h 3005"/>
              <a:gd name="T20" fmla="*/ 2147483647 w 2606"/>
              <a:gd name="T21" fmla="*/ 2147483647 h 3005"/>
              <a:gd name="T22" fmla="*/ 0 w 2606"/>
              <a:gd name="T23" fmla="*/ 2147483647 h 3005"/>
              <a:gd name="T24" fmla="*/ 2147483647 w 2606"/>
              <a:gd name="T25" fmla="*/ 2147483647 h 3005"/>
              <a:gd name="T26" fmla="*/ 2147483647 w 2606"/>
              <a:gd name="T27" fmla="*/ 2147483647 h 3005"/>
              <a:gd name="T28" fmla="*/ 2147483647 w 2606"/>
              <a:gd name="T29" fmla="*/ 0 h 300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606" h="3005">
                <a:moveTo>
                  <a:pt x="364" y="0"/>
                </a:moveTo>
                <a:lnTo>
                  <a:pt x="1747" y="103"/>
                </a:lnTo>
                <a:lnTo>
                  <a:pt x="2606" y="833"/>
                </a:lnTo>
                <a:lnTo>
                  <a:pt x="2592" y="2177"/>
                </a:lnTo>
                <a:lnTo>
                  <a:pt x="1762" y="2963"/>
                </a:lnTo>
                <a:lnTo>
                  <a:pt x="1342" y="3005"/>
                </a:lnTo>
                <a:lnTo>
                  <a:pt x="1243" y="2906"/>
                </a:lnTo>
                <a:lnTo>
                  <a:pt x="1383" y="2762"/>
                </a:lnTo>
                <a:lnTo>
                  <a:pt x="1186" y="2304"/>
                </a:lnTo>
                <a:lnTo>
                  <a:pt x="536" y="1900"/>
                </a:lnTo>
                <a:lnTo>
                  <a:pt x="53" y="2163"/>
                </a:lnTo>
                <a:lnTo>
                  <a:pt x="0" y="2062"/>
                </a:lnTo>
                <a:lnTo>
                  <a:pt x="469" y="1801"/>
                </a:lnTo>
                <a:lnTo>
                  <a:pt x="501" y="1372"/>
                </a:lnTo>
                <a:lnTo>
                  <a:pt x="33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2268538" y="3089275"/>
            <a:ext cx="354012" cy="365125"/>
          </a:xfrm>
          <a:custGeom>
            <a:avLst/>
            <a:gdLst>
              <a:gd name="T0" fmla="*/ 0 w 223"/>
              <a:gd name="T1" fmla="*/ 2147483647 h 230"/>
              <a:gd name="T2" fmla="*/ 2147483647 w 223"/>
              <a:gd name="T3" fmla="*/ 2147483647 h 230"/>
              <a:gd name="T4" fmla="*/ 2147483647 w 223"/>
              <a:gd name="T5" fmla="*/ 2147483647 h 230"/>
              <a:gd name="T6" fmla="*/ 2147483647 w 223"/>
              <a:gd name="T7" fmla="*/ 0 h 230"/>
              <a:gd name="T8" fmla="*/ 0 w 223"/>
              <a:gd name="T9" fmla="*/ 2147483647 h 2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3" h="230">
                <a:moveTo>
                  <a:pt x="0" y="48"/>
                </a:moveTo>
                <a:lnTo>
                  <a:pt x="58" y="230"/>
                </a:lnTo>
                <a:lnTo>
                  <a:pt x="223" y="182"/>
                </a:lnTo>
                <a:lnTo>
                  <a:pt x="166" y="0"/>
                </a:lnTo>
                <a:lnTo>
                  <a:pt x="0" y="48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3613150" y="3384550"/>
            <a:ext cx="122238" cy="166688"/>
          </a:xfrm>
          <a:custGeom>
            <a:avLst/>
            <a:gdLst>
              <a:gd name="T0" fmla="*/ 2147483647 w 77"/>
              <a:gd name="T1" fmla="*/ 0 h 105"/>
              <a:gd name="T2" fmla="*/ 2147483647 w 77"/>
              <a:gd name="T3" fmla="*/ 2147483647 h 105"/>
              <a:gd name="T4" fmla="*/ 2147483647 w 77"/>
              <a:gd name="T5" fmla="*/ 2147483647 h 105"/>
              <a:gd name="T6" fmla="*/ 0 w 77"/>
              <a:gd name="T7" fmla="*/ 2147483647 h 105"/>
              <a:gd name="T8" fmla="*/ 2147483647 w 77"/>
              <a:gd name="T9" fmla="*/ 0 h 1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7" h="105">
                <a:moveTo>
                  <a:pt x="38" y="0"/>
                </a:moveTo>
                <a:lnTo>
                  <a:pt x="77" y="16"/>
                </a:lnTo>
                <a:lnTo>
                  <a:pt x="26" y="105"/>
                </a:lnTo>
                <a:lnTo>
                  <a:pt x="0" y="12"/>
                </a:lnTo>
                <a:lnTo>
                  <a:pt x="38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4" name="Freeform 12"/>
          <p:cNvSpPr>
            <a:spLocks/>
          </p:cNvSpPr>
          <p:nvPr/>
        </p:nvSpPr>
        <p:spPr bwMode="auto">
          <a:xfrm>
            <a:off x="2316163" y="3257550"/>
            <a:ext cx="215900" cy="193675"/>
          </a:xfrm>
          <a:custGeom>
            <a:avLst/>
            <a:gdLst>
              <a:gd name="T0" fmla="*/ 0 w 136"/>
              <a:gd name="T1" fmla="*/ 2147483647 h 122"/>
              <a:gd name="T2" fmla="*/ 2147483647 w 136"/>
              <a:gd name="T3" fmla="*/ 0 h 122"/>
              <a:gd name="T4" fmla="*/ 2147483647 w 136"/>
              <a:gd name="T5" fmla="*/ 2147483647 h 122"/>
              <a:gd name="T6" fmla="*/ 2147483647 w 136"/>
              <a:gd name="T7" fmla="*/ 2147483647 h 122"/>
              <a:gd name="T8" fmla="*/ 0 w 136"/>
              <a:gd name="T9" fmla="*/ 2147483647 h 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6" h="122">
                <a:moveTo>
                  <a:pt x="0" y="29"/>
                </a:moveTo>
                <a:lnTo>
                  <a:pt x="107" y="0"/>
                </a:lnTo>
                <a:lnTo>
                  <a:pt x="136" y="91"/>
                </a:lnTo>
                <a:lnTo>
                  <a:pt x="28" y="122"/>
                </a:lnTo>
                <a:lnTo>
                  <a:pt x="0" y="29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5" name="Freeform 13"/>
          <p:cNvSpPr>
            <a:spLocks/>
          </p:cNvSpPr>
          <p:nvPr/>
        </p:nvSpPr>
        <p:spPr bwMode="auto">
          <a:xfrm>
            <a:off x="2532063" y="2795588"/>
            <a:ext cx="1119187" cy="887412"/>
          </a:xfrm>
          <a:custGeom>
            <a:avLst/>
            <a:gdLst>
              <a:gd name="T0" fmla="*/ 0 w 705"/>
              <a:gd name="T1" fmla="*/ 2147483647 h 559"/>
              <a:gd name="T2" fmla="*/ 2147483647 w 705"/>
              <a:gd name="T3" fmla="*/ 2147483647 h 559"/>
              <a:gd name="T4" fmla="*/ 2147483647 w 705"/>
              <a:gd name="T5" fmla="*/ 2147483647 h 559"/>
              <a:gd name="T6" fmla="*/ 2147483647 w 705"/>
              <a:gd name="T7" fmla="*/ 2147483647 h 559"/>
              <a:gd name="T8" fmla="*/ 2147483647 w 705"/>
              <a:gd name="T9" fmla="*/ 2147483647 h 559"/>
              <a:gd name="T10" fmla="*/ 2147483647 w 705"/>
              <a:gd name="T11" fmla="*/ 0 h 559"/>
              <a:gd name="T12" fmla="*/ 0 w 705"/>
              <a:gd name="T13" fmla="*/ 2147483647 h 5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705" h="559">
                <a:moveTo>
                  <a:pt x="0" y="187"/>
                </a:moveTo>
                <a:lnTo>
                  <a:pt x="113" y="559"/>
                </a:lnTo>
                <a:lnTo>
                  <a:pt x="705" y="387"/>
                </a:lnTo>
                <a:lnTo>
                  <a:pt x="660" y="240"/>
                </a:lnTo>
                <a:lnTo>
                  <a:pt x="693" y="228"/>
                </a:lnTo>
                <a:lnTo>
                  <a:pt x="626" y="0"/>
                </a:lnTo>
                <a:lnTo>
                  <a:pt x="0" y="187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6" name="Freeform 14"/>
          <p:cNvSpPr>
            <a:spLocks/>
          </p:cNvSpPr>
          <p:nvPr/>
        </p:nvSpPr>
        <p:spPr bwMode="auto">
          <a:xfrm>
            <a:off x="2055813" y="3698875"/>
            <a:ext cx="446087" cy="212725"/>
          </a:xfrm>
          <a:custGeom>
            <a:avLst/>
            <a:gdLst>
              <a:gd name="T0" fmla="*/ 0 w 281"/>
              <a:gd name="T1" fmla="*/ 2147483647 h 134"/>
              <a:gd name="T2" fmla="*/ 2147483647 w 281"/>
              <a:gd name="T3" fmla="*/ 0 h 134"/>
              <a:gd name="T4" fmla="*/ 2147483647 w 281"/>
              <a:gd name="T5" fmla="*/ 2147483647 h 134"/>
              <a:gd name="T6" fmla="*/ 2147483647 w 281"/>
              <a:gd name="T7" fmla="*/ 2147483647 h 134"/>
              <a:gd name="T8" fmla="*/ 2147483647 w 281"/>
              <a:gd name="T9" fmla="*/ 2147483647 h 134"/>
              <a:gd name="T10" fmla="*/ 2147483647 w 281"/>
              <a:gd name="T11" fmla="*/ 0 h 13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81" h="134">
                <a:moveTo>
                  <a:pt x="0" y="79"/>
                </a:moveTo>
                <a:lnTo>
                  <a:pt x="264" y="0"/>
                </a:lnTo>
                <a:lnTo>
                  <a:pt x="281" y="67"/>
                </a:lnTo>
                <a:lnTo>
                  <a:pt x="53" y="134"/>
                </a:lnTo>
                <a:lnTo>
                  <a:pt x="36" y="70"/>
                </a:lnTo>
                <a:lnTo>
                  <a:pt x="264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7" name="Freeform 15"/>
          <p:cNvSpPr>
            <a:spLocks/>
          </p:cNvSpPr>
          <p:nvPr/>
        </p:nvSpPr>
        <p:spPr bwMode="auto">
          <a:xfrm>
            <a:off x="3590925" y="3249613"/>
            <a:ext cx="574675" cy="593725"/>
          </a:xfrm>
          <a:custGeom>
            <a:avLst/>
            <a:gdLst>
              <a:gd name="T0" fmla="*/ 2147483647 w 362"/>
              <a:gd name="T1" fmla="*/ 2147483647 h 374"/>
              <a:gd name="T2" fmla="*/ 2147483647 w 362"/>
              <a:gd name="T3" fmla="*/ 2147483647 h 374"/>
              <a:gd name="T4" fmla="*/ 2147483647 w 362"/>
              <a:gd name="T5" fmla="*/ 0 h 374"/>
              <a:gd name="T6" fmla="*/ 0 w 362"/>
              <a:gd name="T7" fmla="*/ 2147483647 h 374"/>
              <a:gd name="T8" fmla="*/ 2147483647 w 362"/>
              <a:gd name="T9" fmla="*/ 2147483647 h 3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2" h="374">
                <a:moveTo>
                  <a:pt x="226" y="374"/>
                </a:moveTo>
                <a:lnTo>
                  <a:pt x="362" y="120"/>
                </a:lnTo>
                <a:lnTo>
                  <a:pt x="142" y="0"/>
                </a:lnTo>
                <a:lnTo>
                  <a:pt x="0" y="257"/>
                </a:lnTo>
                <a:lnTo>
                  <a:pt x="226" y="374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8" name="Freeform 16"/>
          <p:cNvSpPr>
            <a:spLocks/>
          </p:cNvSpPr>
          <p:nvPr/>
        </p:nvSpPr>
        <p:spPr bwMode="auto">
          <a:xfrm>
            <a:off x="3952875" y="3443288"/>
            <a:ext cx="639763" cy="628650"/>
          </a:xfrm>
          <a:custGeom>
            <a:avLst/>
            <a:gdLst>
              <a:gd name="T0" fmla="*/ 2147483647 w 403"/>
              <a:gd name="T1" fmla="*/ 2147483647 h 396"/>
              <a:gd name="T2" fmla="*/ 2147483647 w 403"/>
              <a:gd name="T3" fmla="*/ 2147483647 h 396"/>
              <a:gd name="T4" fmla="*/ 2147483647 w 403"/>
              <a:gd name="T5" fmla="*/ 2147483647 h 396"/>
              <a:gd name="T6" fmla="*/ 0 w 403"/>
              <a:gd name="T7" fmla="*/ 2147483647 h 396"/>
              <a:gd name="T8" fmla="*/ 2147483647 w 403"/>
              <a:gd name="T9" fmla="*/ 0 h 3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3" h="396">
                <a:moveTo>
                  <a:pt x="134" y="3"/>
                </a:moveTo>
                <a:lnTo>
                  <a:pt x="403" y="149"/>
                </a:lnTo>
                <a:lnTo>
                  <a:pt x="271" y="396"/>
                </a:lnTo>
                <a:lnTo>
                  <a:pt x="0" y="252"/>
                </a:lnTo>
                <a:lnTo>
                  <a:pt x="132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89" name="Freeform 17"/>
          <p:cNvSpPr>
            <a:spLocks/>
          </p:cNvSpPr>
          <p:nvPr/>
        </p:nvSpPr>
        <p:spPr bwMode="auto">
          <a:xfrm>
            <a:off x="4384675" y="3678238"/>
            <a:ext cx="385763" cy="487362"/>
          </a:xfrm>
          <a:custGeom>
            <a:avLst/>
            <a:gdLst>
              <a:gd name="T0" fmla="*/ 2147483647 w 243"/>
              <a:gd name="T1" fmla="*/ 0 h 307"/>
              <a:gd name="T2" fmla="*/ 2147483647 w 243"/>
              <a:gd name="T3" fmla="*/ 2147483647 h 307"/>
              <a:gd name="T4" fmla="*/ 2147483647 w 243"/>
              <a:gd name="T5" fmla="*/ 2147483647 h 307"/>
              <a:gd name="T6" fmla="*/ 0 w 243"/>
              <a:gd name="T7" fmla="*/ 2147483647 h 307"/>
              <a:gd name="T8" fmla="*/ 2147483647 w 243"/>
              <a:gd name="T9" fmla="*/ 0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307">
                <a:moveTo>
                  <a:pt x="130" y="0"/>
                </a:moveTo>
                <a:lnTo>
                  <a:pt x="243" y="60"/>
                </a:lnTo>
                <a:lnTo>
                  <a:pt x="108" y="307"/>
                </a:lnTo>
                <a:lnTo>
                  <a:pt x="0" y="247"/>
                </a:lnTo>
                <a:lnTo>
                  <a:pt x="132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0" name="Freeform 18"/>
          <p:cNvSpPr>
            <a:spLocks/>
          </p:cNvSpPr>
          <p:nvPr/>
        </p:nvSpPr>
        <p:spPr bwMode="auto">
          <a:xfrm>
            <a:off x="5019675" y="4019550"/>
            <a:ext cx="465138" cy="411163"/>
          </a:xfrm>
          <a:custGeom>
            <a:avLst/>
            <a:gdLst>
              <a:gd name="T0" fmla="*/ 2147483647 w 293"/>
              <a:gd name="T1" fmla="*/ 0 h 259"/>
              <a:gd name="T2" fmla="*/ 2147483647 w 293"/>
              <a:gd name="T3" fmla="*/ 2147483647 h 259"/>
              <a:gd name="T4" fmla="*/ 2147483647 w 293"/>
              <a:gd name="T5" fmla="*/ 2147483647 h 259"/>
              <a:gd name="T6" fmla="*/ 2147483647 w 293"/>
              <a:gd name="T7" fmla="*/ 2147483647 h 259"/>
              <a:gd name="T8" fmla="*/ 0 w 293"/>
              <a:gd name="T9" fmla="*/ 2147483647 h 259"/>
              <a:gd name="T10" fmla="*/ 2147483647 w 293"/>
              <a:gd name="T11" fmla="*/ 2147483647 h 25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93" h="259">
                <a:moveTo>
                  <a:pt x="133" y="0"/>
                </a:moveTo>
                <a:lnTo>
                  <a:pt x="293" y="86"/>
                </a:lnTo>
                <a:lnTo>
                  <a:pt x="288" y="259"/>
                </a:lnTo>
                <a:lnTo>
                  <a:pt x="7" y="256"/>
                </a:lnTo>
                <a:lnTo>
                  <a:pt x="0" y="249"/>
                </a:lnTo>
                <a:lnTo>
                  <a:pt x="134" y="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1" name="Freeform 19"/>
          <p:cNvSpPr>
            <a:spLocks/>
          </p:cNvSpPr>
          <p:nvPr/>
        </p:nvSpPr>
        <p:spPr bwMode="auto">
          <a:xfrm>
            <a:off x="5022850" y="4833938"/>
            <a:ext cx="450850" cy="274637"/>
          </a:xfrm>
          <a:custGeom>
            <a:avLst/>
            <a:gdLst>
              <a:gd name="T0" fmla="*/ 2147483647 w 284"/>
              <a:gd name="T1" fmla="*/ 2147483647 h 173"/>
              <a:gd name="T2" fmla="*/ 2147483647 w 284"/>
              <a:gd name="T3" fmla="*/ 0 h 173"/>
              <a:gd name="T4" fmla="*/ 2147483647 w 284"/>
              <a:gd name="T5" fmla="*/ 2147483647 h 173"/>
              <a:gd name="T6" fmla="*/ 0 w 284"/>
              <a:gd name="T7" fmla="*/ 2147483647 h 173"/>
              <a:gd name="T8" fmla="*/ 2147483647 w 284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4" h="173">
                <a:moveTo>
                  <a:pt x="5" y="3"/>
                </a:moveTo>
                <a:lnTo>
                  <a:pt x="284" y="0"/>
                </a:lnTo>
                <a:lnTo>
                  <a:pt x="281" y="173"/>
                </a:lnTo>
                <a:lnTo>
                  <a:pt x="0" y="168"/>
                </a:lnTo>
                <a:lnTo>
                  <a:pt x="1" y="3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2" name="Freeform 20"/>
          <p:cNvSpPr>
            <a:spLocks/>
          </p:cNvSpPr>
          <p:nvPr/>
        </p:nvSpPr>
        <p:spPr bwMode="auto">
          <a:xfrm>
            <a:off x="5022850" y="4430713"/>
            <a:ext cx="457200" cy="407987"/>
          </a:xfrm>
          <a:custGeom>
            <a:avLst/>
            <a:gdLst>
              <a:gd name="T0" fmla="*/ 2147483647 w 288"/>
              <a:gd name="T1" fmla="*/ 0 h 257"/>
              <a:gd name="T2" fmla="*/ 2147483647 w 288"/>
              <a:gd name="T3" fmla="*/ 0 h 257"/>
              <a:gd name="T4" fmla="*/ 2147483647 w 288"/>
              <a:gd name="T5" fmla="*/ 2147483647 h 257"/>
              <a:gd name="T6" fmla="*/ 0 w 288"/>
              <a:gd name="T7" fmla="*/ 2147483647 h 257"/>
              <a:gd name="T8" fmla="*/ 2147483647 w 288"/>
              <a:gd name="T9" fmla="*/ 0 h 2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257">
                <a:moveTo>
                  <a:pt x="4" y="0"/>
                </a:moveTo>
                <a:lnTo>
                  <a:pt x="288" y="0"/>
                </a:lnTo>
                <a:lnTo>
                  <a:pt x="286" y="254"/>
                </a:lnTo>
                <a:lnTo>
                  <a:pt x="0" y="257"/>
                </a:lnTo>
                <a:lnTo>
                  <a:pt x="4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3" name="Freeform 21"/>
          <p:cNvSpPr>
            <a:spLocks/>
          </p:cNvSpPr>
          <p:nvPr/>
        </p:nvSpPr>
        <p:spPr bwMode="auto">
          <a:xfrm>
            <a:off x="5016500" y="5102225"/>
            <a:ext cx="452438" cy="1133475"/>
          </a:xfrm>
          <a:custGeom>
            <a:avLst/>
            <a:gdLst>
              <a:gd name="T0" fmla="*/ 2147483647 w 285"/>
              <a:gd name="T1" fmla="*/ 0 h 714"/>
              <a:gd name="T2" fmla="*/ 2147483647 w 285"/>
              <a:gd name="T3" fmla="*/ 2147483647 h 714"/>
              <a:gd name="T4" fmla="*/ 2147483647 w 285"/>
              <a:gd name="T5" fmla="*/ 2147483647 h 714"/>
              <a:gd name="T6" fmla="*/ 0 w 285"/>
              <a:gd name="T7" fmla="*/ 2147483647 h 714"/>
              <a:gd name="T8" fmla="*/ 2147483647 w 285"/>
              <a:gd name="T9" fmla="*/ 0 h 7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5" h="714">
                <a:moveTo>
                  <a:pt x="4" y="0"/>
                </a:moveTo>
                <a:lnTo>
                  <a:pt x="285" y="2"/>
                </a:lnTo>
                <a:lnTo>
                  <a:pt x="285" y="714"/>
                </a:lnTo>
                <a:lnTo>
                  <a:pt x="0" y="712"/>
                </a:lnTo>
                <a:lnTo>
                  <a:pt x="4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4" name="Freeform 22"/>
          <p:cNvSpPr>
            <a:spLocks/>
          </p:cNvSpPr>
          <p:nvPr/>
        </p:nvSpPr>
        <p:spPr bwMode="auto">
          <a:xfrm>
            <a:off x="4959350" y="6229350"/>
            <a:ext cx="612775" cy="415925"/>
          </a:xfrm>
          <a:custGeom>
            <a:avLst/>
            <a:gdLst>
              <a:gd name="T0" fmla="*/ 2147483647 w 386"/>
              <a:gd name="T1" fmla="*/ 2147483647 h 262"/>
              <a:gd name="T2" fmla="*/ 2147483647 w 386"/>
              <a:gd name="T3" fmla="*/ 2147483647 h 262"/>
              <a:gd name="T4" fmla="*/ 2147483647 w 386"/>
              <a:gd name="T5" fmla="*/ 2147483647 h 262"/>
              <a:gd name="T6" fmla="*/ 2147483647 w 386"/>
              <a:gd name="T7" fmla="*/ 2147483647 h 262"/>
              <a:gd name="T8" fmla="*/ 0 w 386"/>
              <a:gd name="T9" fmla="*/ 2147483647 h 262"/>
              <a:gd name="T10" fmla="*/ 2147483647 w 386"/>
              <a:gd name="T11" fmla="*/ 2147483647 h 262"/>
              <a:gd name="T12" fmla="*/ 2147483647 w 386"/>
              <a:gd name="T13" fmla="*/ 0 h 2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86" h="262">
                <a:moveTo>
                  <a:pt x="36" y="2"/>
                </a:moveTo>
                <a:lnTo>
                  <a:pt x="324" y="2"/>
                </a:lnTo>
                <a:lnTo>
                  <a:pt x="386" y="69"/>
                </a:lnTo>
                <a:lnTo>
                  <a:pt x="177" y="262"/>
                </a:lnTo>
                <a:lnTo>
                  <a:pt x="0" y="86"/>
                </a:lnTo>
                <a:lnTo>
                  <a:pt x="36" y="52"/>
                </a:lnTo>
                <a:lnTo>
                  <a:pt x="36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5" name="Freeform 23"/>
          <p:cNvSpPr>
            <a:spLocks/>
          </p:cNvSpPr>
          <p:nvPr/>
        </p:nvSpPr>
        <p:spPr bwMode="auto">
          <a:xfrm>
            <a:off x="5240338" y="6337300"/>
            <a:ext cx="550862" cy="541338"/>
          </a:xfrm>
          <a:custGeom>
            <a:avLst/>
            <a:gdLst>
              <a:gd name="T0" fmla="*/ 2147483647 w 347"/>
              <a:gd name="T1" fmla="*/ 0 h 341"/>
              <a:gd name="T2" fmla="*/ 2147483647 w 347"/>
              <a:gd name="T3" fmla="*/ 2147483647 h 341"/>
              <a:gd name="T4" fmla="*/ 2147483647 w 347"/>
              <a:gd name="T5" fmla="*/ 2147483647 h 341"/>
              <a:gd name="T6" fmla="*/ 0 w 347"/>
              <a:gd name="T7" fmla="*/ 2147483647 h 341"/>
              <a:gd name="T8" fmla="*/ 2147483647 w 347"/>
              <a:gd name="T9" fmla="*/ 2147483647 h 3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7" h="341">
                <a:moveTo>
                  <a:pt x="210" y="0"/>
                </a:moveTo>
                <a:lnTo>
                  <a:pt x="347" y="142"/>
                </a:lnTo>
                <a:lnTo>
                  <a:pt x="145" y="341"/>
                </a:lnTo>
                <a:lnTo>
                  <a:pt x="0" y="197"/>
                </a:lnTo>
                <a:lnTo>
                  <a:pt x="205" y="5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6" name="Freeform 24"/>
          <p:cNvSpPr>
            <a:spLocks/>
          </p:cNvSpPr>
          <p:nvPr/>
        </p:nvSpPr>
        <p:spPr bwMode="auto">
          <a:xfrm>
            <a:off x="4697413" y="6365875"/>
            <a:ext cx="771525" cy="711200"/>
          </a:xfrm>
          <a:custGeom>
            <a:avLst/>
            <a:gdLst>
              <a:gd name="T0" fmla="*/ 2147483647 w 486"/>
              <a:gd name="T1" fmla="*/ 0 h 448"/>
              <a:gd name="T2" fmla="*/ 2147483647 w 486"/>
              <a:gd name="T3" fmla="*/ 2147483647 h 448"/>
              <a:gd name="T4" fmla="*/ 2147483647 w 486"/>
              <a:gd name="T5" fmla="*/ 2147483647 h 448"/>
              <a:gd name="T6" fmla="*/ 2147483647 w 486"/>
              <a:gd name="T7" fmla="*/ 2147483647 h 448"/>
              <a:gd name="T8" fmla="*/ 2147483647 w 486"/>
              <a:gd name="T9" fmla="*/ 2147483647 h 448"/>
              <a:gd name="T10" fmla="*/ 0 w 486"/>
              <a:gd name="T11" fmla="*/ 2147483647 h 448"/>
              <a:gd name="T12" fmla="*/ 2147483647 w 486"/>
              <a:gd name="T13" fmla="*/ 0 h 44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86" h="448">
                <a:moveTo>
                  <a:pt x="164" y="0"/>
                </a:moveTo>
                <a:lnTo>
                  <a:pt x="486" y="323"/>
                </a:lnTo>
                <a:lnTo>
                  <a:pt x="359" y="448"/>
                </a:lnTo>
                <a:lnTo>
                  <a:pt x="185" y="270"/>
                </a:lnTo>
                <a:lnTo>
                  <a:pt x="147" y="306"/>
                </a:lnTo>
                <a:lnTo>
                  <a:pt x="0" y="162"/>
                </a:lnTo>
                <a:lnTo>
                  <a:pt x="164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7" name="Freeform 25"/>
          <p:cNvSpPr>
            <a:spLocks/>
          </p:cNvSpPr>
          <p:nvPr/>
        </p:nvSpPr>
        <p:spPr bwMode="auto">
          <a:xfrm>
            <a:off x="4722813" y="6748463"/>
            <a:ext cx="541337" cy="544512"/>
          </a:xfrm>
          <a:custGeom>
            <a:avLst/>
            <a:gdLst>
              <a:gd name="T0" fmla="*/ 2147483647 w 341"/>
              <a:gd name="T1" fmla="*/ 2147483647 h 343"/>
              <a:gd name="T2" fmla="*/ 2147483647 w 341"/>
              <a:gd name="T3" fmla="*/ 2147483647 h 343"/>
              <a:gd name="T4" fmla="*/ 2147483647 w 341"/>
              <a:gd name="T5" fmla="*/ 2147483647 h 343"/>
              <a:gd name="T6" fmla="*/ 2147483647 w 341"/>
              <a:gd name="T7" fmla="*/ 2147483647 h 343"/>
              <a:gd name="T8" fmla="*/ 2147483647 w 341"/>
              <a:gd name="T9" fmla="*/ 2147483647 h 343"/>
              <a:gd name="T10" fmla="*/ 2147483647 w 341"/>
              <a:gd name="T11" fmla="*/ 2147483647 h 343"/>
              <a:gd name="T12" fmla="*/ 2147483647 w 341"/>
              <a:gd name="T13" fmla="*/ 2147483647 h 343"/>
              <a:gd name="T14" fmla="*/ 0 w 341"/>
              <a:gd name="T15" fmla="*/ 2147483647 h 343"/>
              <a:gd name="T16" fmla="*/ 2147483647 w 341"/>
              <a:gd name="T17" fmla="*/ 0 h 34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41" h="343">
                <a:moveTo>
                  <a:pt x="67" y="5"/>
                </a:moveTo>
                <a:lnTo>
                  <a:pt x="132" y="65"/>
                </a:lnTo>
                <a:lnTo>
                  <a:pt x="168" y="31"/>
                </a:lnTo>
                <a:lnTo>
                  <a:pt x="341" y="207"/>
                </a:lnTo>
                <a:lnTo>
                  <a:pt x="201" y="343"/>
                </a:lnTo>
                <a:lnTo>
                  <a:pt x="33" y="173"/>
                </a:lnTo>
                <a:lnTo>
                  <a:pt x="69" y="139"/>
                </a:lnTo>
                <a:lnTo>
                  <a:pt x="0" y="70"/>
                </a:lnTo>
                <a:lnTo>
                  <a:pt x="67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8" name="Freeform 26"/>
          <p:cNvSpPr>
            <a:spLocks/>
          </p:cNvSpPr>
          <p:nvPr/>
        </p:nvSpPr>
        <p:spPr bwMode="auto">
          <a:xfrm>
            <a:off x="4597400" y="6983413"/>
            <a:ext cx="444500" cy="442912"/>
          </a:xfrm>
          <a:custGeom>
            <a:avLst/>
            <a:gdLst>
              <a:gd name="T0" fmla="*/ 2147483647 w 280"/>
              <a:gd name="T1" fmla="*/ 0 h 279"/>
              <a:gd name="T2" fmla="*/ 2147483647 w 280"/>
              <a:gd name="T3" fmla="*/ 2147483647 h 279"/>
              <a:gd name="T4" fmla="*/ 2147483647 w 280"/>
              <a:gd name="T5" fmla="*/ 2147483647 h 279"/>
              <a:gd name="T6" fmla="*/ 0 w 280"/>
              <a:gd name="T7" fmla="*/ 2147483647 h 279"/>
              <a:gd name="T8" fmla="*/ 2147483647 w 280"/>
              <a:gd name="T9" fmla="*/ 0 h 2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0" h="279">
                <a:moveTo>
                  <a:pt x="90" y="0"/>
                </a:moveTo>
                <a:lnTo>
                  <a:pt x="280" y="195"/>
                </a:lnTo>
                <a:lnTo>
                  <a:pt x="194" y="279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099" name="Freeform 27"/>
          <p:cNvSpPr>
            <a:spLocks/>
          </p:cNvSpPr>
          <p:nvPr/>
        </p:nvSpPr>
        <p:spPr bwMode="auto">
          <a:xfrm>
            <a:off x="4314825" y="7270750"/>
            <a:ext cx="446088" cy="434975"/>
          </a:xfrm>
          <a:custGeom>
            <a:avLst/>
            <a:gdLst>
              <a:gd name="T0" fmla="*/ 2147483647 w 281"/>
              <a:gd name="T1" fmla="*/ 0 h 274"/>
              <a:gd name="T2" fmla="*/ 2147483647 w 281"/>
              <a:gd name="T3" fmla="*/ 2147483647 h 274"/>
              <a:gd name="T4" fmla="*/ 2147483647 w 281"/>
              <a:gd name="T5" fmla="*/ 2147483647 h 274"/>
              <a:gd name="T6" fmla="*/ 0 w 281"/>
              <a:gd name="T7" fmla="*/ 2147483647 h 274"/>
              <a:gd name="T8" fmla="*/ 2147483647 w 281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1" h="274">
                <a:moveTo>
                  <a:pt x="89" y="0"/>
                </a:moveTo>
                <a:lnTo>
                  <a:pt x="281" y="187"/>
                </a:lnTo>
                <a:lnTo>
                  <a:pt x="192" y="274"/>
                </a:lnTo>
                <a:lnTo>
                  <a:pt x="0" y="86"/>
                </a:lnTo>
                <a:lnTo>
                  <a:pt x="89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0" name="Freeform 28"/>
          <p:cNvSpPr>
            <a:spLocks/>
          </p:cNvSpPr>
          <p:nvPr/>
        </p:nvSpPr>
        <p:spPr bwMode="auto">
          <a:xfrm>
            <a:off x="1389063" y="3736975"/>
            <a:ext cx="601662" cy="522288"/>
          </a:xfrm>
          <a:custGeom>
            <a:avLst/>
            <a:gdLst>
              <a:gd name="T0" fmla="*/ 0 w 379"/>
              <a:gd name="T1" fmla="*/ 2147483647 h 329"/>
              <a:gd name="T2" fmla="*/ 2147483647 w 379"/>
              <a:gd name="T3" fmla="*/ 2147483647 h 329"/>
              <a:gd name="T4" fmla="*/ 2147483647 w 379"/>
              <a:gd name="T5" fmla="*/ 2147483647 h 329"/>
              <a:gd name="T6" fmla="*/ 2147483647 w 379"/>
              <a:gd name="T7" fmla="*/ 0 h 32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9" h="329">
                <a:moveTo>
                  <a:pt x="0" y="86"/>
                </a:moveTo>
                <a:lnTo>
                  <a:pt x="72" y="329"/>
                </a:lnTo>
                <a:lnTo>
                  <a:pt x="379" y="240"/>
                </a:lnTo>
                <a:lnTo>
                  <a:pt x="307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1" name="Freeform 29"/>
          <p:cNvSpPr>
            <a:spLocks/>
          </p:cNvSpPr>
          <p:nvPr/>
        </p:nvSpPr>
        <p:spPr bwMode="auto">
          <a:xfrm>
            <a:off x="1498600" y="4121150"/>
            <a:ext cx="603250" cy="527050"/>
          </a:xfrm>
          <a:custGeom>
            <a:avLst/>
            <a:gdLst>
              <a:gd name="T0" fmla="*/ 0 w 380"/>
              <a:gd name="T1" fmla="*/ 2147483647 h 332"/>
              <a:gd name="T2" fmla="*/ 2147483647 w 380"/>
              <a:gd name="T3" fmla="*/ 0 h 332"/>
              <a:gd name="T4" fmla="*/ 2147483647 w 380"/>
              <a:gd name="T5" fmla="*/ 2147483647 h 332"/>
              <a:gd name="T6" fmla="*/ 2147483647 w 380"/>
              <a:gd name="T7" fmla="*/ 2147483647 h 332"/>
              <a:gd name="T8" fmla="*/ 0 w 380"/>
              <a:gd name="T9" fmla="*/ 2147483647 h 3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0" h="332">
                <a:moveTo>
                  <a:pt x="0" y="87"/>
                </a:moveTo>
                <a:lnTo>
                  <a:pt x="308" y="0"/>
                </a:lnTo>
                <a:lnTo>
                  <a:pt x="380" y="242"/>
                </a:lnTo>
                <a:lnTo>
                  <a:pt x="74" y="332"/>
                </a:lnTo>
                <a:lnTo>
                  <a:pt x="0" y="84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2" name="Freeform 30"/>
          <p:cNvSpPr>
            <a:spLocks/>
          </p:cNvSpPr>
          <p:nvPr/>
        </p:nvSpPr>
        <p:spPr bwMode="auto">
          <a:xfrm>
            <a:off x="1620838" y="4506913"/>
            <a:ext cx="720725" cy="925512"/>
          </a:xfrm>
          <a:custGeom>
            <a:avLst/>
            <a:gdLst>
              <a:gd name="T0" fmla="*/ 0 w 454"/>
              <a:gd name="T1" fmla="*/ 2147483647 h 583"/>
              <a:gd name="T2" fmla="*/ 2147483647 w 454"/>
              <a:gd name="T3" fmla="*/ 0 h 583"/>
              <a:gd name="T4" fmla="*/ 2147483647 w 454"/>
              <a:gd name="T5" fmla="*/ 2147483647 h 583"/>
              <a:gd name="T6" fmla="*/ 2147483647 w 454"/>
              <a:gd name="T7" fmla="*/ 2147483647 h 58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54" h="583">
                <a:moveTo>
                  <a:pt x="0" y="89"/>
                </a:moveTo>
                <a:lnTo>
                  <a:pt x="305" y="0"/>
                </a:lnTo>
                <a:lnTo>
                  <a:pt x="454" y="494"/>
                </a:lnTo>
                <a:lnTo>
                  <a:pt x="149" y="583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3" name="Freeform 31"/>
          <p:cNvSpPr>
            <a:spLocks/>
          </p:cNvSpPr>
          <p:nvPr/>
        </p:nvSpPr>
        <p:spPr bwMode="auto">
          <a:xfrm>
            <a:off x="2105025" y="5291138"/>
            <a:ext cx="354013" cy="425450"/>
          </a:xfrm>
          <a:custGeom>
            <a:avLst/>
            <a:gdLst>
              <a:gd name="T0" fmla="*/ 0 w 223"/>
              <a:gd name="T1" fmla="*/ 2147483647 h 268"/>
              <a:gd name="T2" fmla="*/ 2147483647 w 223"/>
              <a:gd name="T3" fmla="*/ 0 h 268"/>
              <a:gd name="T4" fmla="*/ 2147483647 w 223"/>
              <a:gd name="T5" fmla="*/ 2147483647 h 268"/>
              <a:gd name="T6" fmla="*/ 2147483647 w 223"/>
              <a:gd name="T7" fmla="*/ 2147483647 h 268"/>
              <a:gd name="T8" fmla="*/ 0 w 223"/>
              <a:gd name="T9" fmla="*/ 2147483647 h 2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3" h="268">
                <a:moveTo>
                  <a:pt x="0" y="45"/>
                </a:moveTo>
                <a:lnTo>
                  <a:pt x="149" y="0"/>
                </a:lnTo>
                <a:lnTo>
                  <a:pt x="223" y="222"/>
                </a:lnTo>
                <a:lnTo>
                  <a:pt x="70" y="268"/>
                </a:lnTo>
                <a:lnTo>
                  <a:pt x="0" y="45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4" name="Freeform 32"/>
          <p:cNvSpPr>
            <a:spLocks/>
          </p:cNvSpPr>
          <p:nvPr/>
        </p:nvSpPr>
        <p:spPr bwMode="auto">
          <a:xfrm>
            <a:off x="2212975" y="5638800"/>
            <a:ext cx="292100" cy="300038"/>
          </a:xfrm>
          <a:custGeom>
            <a:avLst/>
            <a:gdLst>
              <a:gd name="T0" fmla="*/ 0 w 184"/>
              <a:gd name="T1" fmla="*/ 2147483647 h 189"/>
              <a:gd name="T2" fmla="*/ 2147483647 w 184"/>
              <a:gd name="T3" fmla="*/ 0 h 189"/>
              <a:gd name="T4" fmla="*/ 2147483647 w 184"/>
              <a:gd name="T5" fmla="*/ 2147483647 h 189"/>
              <a:gd name="T6" fmla="*/ 2147483647 w 184"/>
              <a:gd name="T7" fmla="*/ 2147483647 h 189"/>
              <a:gd name="T8" fmla="*/ 2147483647 w 184"/>
              <a:gd name="T9" fmla="*/ 2147483647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4" h="189">
                <a:moveTo>
                  <a:pt x="0" y="48"/>
                </a:moveTo>
                <a:lnTo>
                  <a:pt x="154" y="0"/>
                </a:lnTo>
                <a:lnTo>
                  <a:pt x="184" y="101"/>
                </a:lnTo>
                <a:lnTo>
                  <a:pt x="41" y="189"/>
                </a:lnTo>
                <a:lnTo>
                  <a:pt x="2" y="51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5" name="Freeform 33"/>
          <p:cNvSpPr>
            <a:spLocks/>
          </p:cNvSpPr>
          <p:nvPr/>
        </p:nvSpPr>
        <p:spPr bwMode="auto">
          <a:xfrm>
            <a:off x="1849438" y="5362575"/>
            <a:ext cx="430212" cy="714375"/>
          </a:xfrm>
          <a:custGeom>
            <a:avLst/>
            <a:gdLst>
              <a:gd name="T0" fmla="*/ 0 w 271"/>
              <a:gd name="T1" fmla="*/ 2147483647 h 450"/>
              <a:gd name="T2" fmla="*/ 2147483647 w 271"/>
              <a:gd name="T3" fmla="*/ 0 h 450"/>
              <a:gd name="T4" fmla="*/ 2147483647 w 271"/>
              <a:gd name="T5" fmla="*/ 2147483647 h 450"/>
              <a:gd name="T6" fmla="*/ 2147483647 w 271"/>
              <a:gd name="T7" fmla="*/ 2147483647 h 450"/>
              <a:gd name="T8" fmla="*/ 0 w 271"/>
              <a:gd name="T9" fmla="*/ 2147483647 h 4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1" h="450">
                <a:moveTo>
                  <a:pt x="0" y="45"/>
                </a:moveTo>
                <a:lnTo>
                  <a:pt x="163" y="0"/>
                </a:lnTo>
                <a:lnTo>
                  <a:pt x="271" y="364"/>
                </a:lnTo>
                <a:lnTo>
                  <a:pt x="117" y="450"/>
                </a:lnTo>
                <a:lnTo>
                  <a:pt x="0" y="45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6" name="Freeform 34"/>
          <p:cNvSpPr>
            <a:spLocks/>
          </p:cNvSpPr>
          <p:nvPr/>
        </p:nvSpPr>
        <p:spPr bwMode="auto">
          <a:xfrm>
            <a:off x="1289050" y="3878263"/>
            <a:ext cx="765175" cy="2257425"/>
          </a:xfrm>
          <a:custGeom>
            <a:avLst/>
            <a:gdLst>
              <a:gd name="T0" fmla="*/ 0 w 482"/>
              <a:gd name="T1" fmla="*/ 2147483647 h 1422"/>
              <a:gd name="T2" fmla="*/ 2147483647 w 482"/>
              <a:gd name="T3" fmla="*/ 0 h 1422"/>
              <a:gd name="T4" fmla="*/ 2147483647 w 482"/>
              <a:gd name="T5" fmla="*/ 2147483647 h 1422"/>
              <a:gd name="T6" fmla="*/ 2147483647 w 482"/>
              <a:gd name="T7" fmla="*/ 2147483647 h 1422"/>
              <a:gd name="T8" fmla="*/ 2147483647 w 482"/>
              <a:gd name="T9" fmla="*/ 2147483647 h 1422"/>
              <a:gd name="T10" fmla="*/ 0 w 482"/>
              <a:gd name="T11" fmla="*/ 2147483647 h 142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82" h="1422">
                <a:moveTo>
                  <a:pt x="0" y="17"/>
                </a:moveTo>
                <a:lnTo>
                  <a:pt x="65" y="0"/>
                </a:lnTo>
                <a:lnTo>
                  <a:pt x="482" y="1380"/>
                </a:lnTo>
                <a:lnTo>
                  <a:pt x="473" y="1386"/>
                </a:lnTo>
                <a:lnTo>
                  <a:pt x="416" y="1422"/>
                </a:lnTo>
                <a:lnTo>
                  <a:pt x="0" y="17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7" name="Freeform 35"/>
          <p:cNvSpPr>
            <a:spLocks/>
          </p:cNvSpPr>
          <p:nvPr/>
        </p:nvSpPr>
        <p:spPr bwMode="auto">
          <a:xfrm>
            <a:off x="2055813" y="5953125"/>
            <a:ext cx="750887" cy="635000"/>
          </a:xfrm>
          <a:custGeom>
            <a:avLst/>
            <a:gdLst>
              <a:gd name="T0" fmla="*/ 0 w 473"/>
              <a:gd name="T1" fmla="*/ 2147483647 h 400"/>
              <a:gd name="T2" fmla="*/ 2147483647 w 473"/>
              <a:gd name="T3" fmla="*/ 0 h 400"/>
              <a:gd name="T4" fmla="*/ 2147483647 w 473"/>
              <a:gd name="T5" fmla="*/ 2147483647 h 400"/>
              <a:gd name="T6" fmla="*/ 2147483647 w 473"/>
              <a:gd name="T7" fmla="*/ 2147483647 h 400"/>
              <a:gd name="T8" fmla="*/ 2147483647 w 473"/>
              <a:gd name="T9" fmla="*/ 2147483647 h 4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73" h="400">
                <a:moveTo>
                  <a:pt x="0" y="211"/>
                </a:moveTo>
                <a:lnTo>
                  <a:pt x="362" y="0"/>
                </a:lnTo>
                <a:lnTo>
                  <a:pt x="473" y="112"/>
                </a:lnTo>
                <a:lnTo>
                  <a:pt x="187" y="400"/>
                </a:lnTo>
                <a:lnTo>
                  <a:pt x="2" y="208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8" name="Freeform 36"/>
          <p:cNvSpPr>
            <a:spLocks/>
          </p:cNvSpPr>
          <p:nvPr/>
        </p:nvSpPr>
        <p:spPr bwMode="auto">
          <a:xfrm>
            <a:off x="2693988" y="6478588"/>
            <a:ext cx="869950" cy="865187"/>
          </a:xfrm>
          <a:custGeom>
            <a:avLst/>
            <a:gdLst>
              <a:gd name="T0" fmla="*/ 2147483647 w 548"/>
              <a:gd name="T1" fmla="*/ 0 h 545"/>
              <a:gd name="T2" fmla="*/ 2147483647 w 548"/>
              <a:gd name="T3" fmla="*/ 2147483647 h 545"/>
              <a:gd name="T4" fmla="*/ 2147483647 w 548"/>
              <a:gd name="T5" fmla="*/ 2147483647 h 545"/>
              <a:gd name="T6" fmla="*/ 0 w 548"/>
              <a:gd name="T7" fmla="*/ 2147483647 h 545"/>
              <a:gd name="T8" fmla="*/ 2147483647 w 548"/>
              <a:gd name="T9" fmla="*/ 2147483647 h 5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8" h="545">
                <a:moveTo>
                  <a:pt x="296" y="0"/>
                </a:moveTo>
                <a:lnTo>
                  <a:pt x="548" y="260"/>
                </a:lnTo>
                <a:lnTo>
                  <a:pt x="260" y="545"/>
                </a:lnTo>
                <a:lnTo>
                  <a:pt x="0" y="280"/>
                </a:lnTo>
                <a:lnTo>
                  <a:pt x="294" y="2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09" name="Freeform 37"/>
          <p:cNvSpPr>
            <a:spLocks/>
          </p:cNvSpPr>
          <p:nvPr/>
        </p:nvSpPr>
        <p:spPr bwMode="auto">
          <a:xfrm>
            <a:off x="2352675" y="6130925"/>
            <a:ext cx="808038" cy="793750"/>
          </a:xfrm>
          <a:custGeom>
            <a:avLst/>
            <a:gdLst>
              <a:gd name="T0" fmla="*/ 2147483647 w 509"/>
              <a:gd name="T1" fmla="*/ 2147483647 h 500"/>
              <a:gd name="T2" fmla="*/ 2147483647 w 509"/>
              <a:gd name="T3" fmla="*/ 2147483647 h 500"/>
              <a:gd name="T4" fmla="*/ 2147483647 w 509"/>
              <a:gd name="T5" fmla="*/ 0 h 500"/>
              <a:gd name="T6" fmla="*/ 0 w 509"/>
              <a:gd name="T7" fmla="*/ 2147483647 h 500"/>
              <a:gd name="T8" fmla="*/ 2147483647 w 509"/>
              <a:gd name="T9" fmla="*/ 2147483647 h 5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9" h="500">
                <a:moveTo>
                  <a:pt x="218" y="497"/>
                </a:moveTo>
                <a:lnTo>
                  <a:pt x="509" y="219"/>
                </a:lnTo>
                <a:lnTo>
                  <a:pt x="288" y="0"/>
                </a:lnTo>
                <a:lnTo>
                  <a:pt x="0" y="288"/>
                </a:lnTo>
                <a:lnTo>
                  <a:pt x="218" y="50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0" name="Freeform 38"/>
          <p:cNvSpPr>
            <a:spLocks/>
          </p:cNvSpPr>
          <p:nvPr/>
        </p:nvSpPr>
        <p:spPr bwMode="auto">
          <a:xfrm>
            <a:off x="3236913" y="6799263"/>
            <a:ext cx="357187" cy="349250"/>
          </a:xfrm>
          <a:custGeom>
            <a:avLst/>
            <a:gdLst>
              <a:gd name="T0" fmla="*/ 2147483647 w 225"/>
              <a:gd name="T1" fmla="*/ 2147483647 h 220"/>
              <a:gd name="T2" fmla="*/ 2147483647 w 225"/>
              <a:gd name="T3" fmla="*/ 2147483647 h 220"/>
              <a:gd name="T4" fmla="*/ 2147483647 w 225"/>
              <a:gd name="T5" fmla="*/ 2147483647 h 220"/>
              <a:gd name="T6" fmla="*/ 0 w 225"/>
              <a:gd name="T7" fmla="*/ 2147483647 h 220"/>
              <a:gd name="T8" fmla="*/ 2147483647 w 225"/>
              <a:gd name="T9" fmla="*/ 0 h 22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5" h="220">
                <a:moveTo>
                  <a:pt x="153" y="3"/>
                </a:moveTo>
                <a:lnTo>
                  <a:pt x="225" y="76"/>
                </a:lnTo>
                <a:lnTo>
                  <a:pt x="76" y="220"/>
                </a:lnTo>
                <a:lnTo>
                  <a:pt x="0" y="144"/>
                </a:lnTo>
                <a:lnTo>
                  <a:pt x="148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1" name="Freeform 39"/>
          <p:cNvSpPr>
            <a:spLocks/>
          </p:cNvSpPr>
          <p:nvPr/>
        </p:nvSpPr>
        <p:spPr bwMode="auto">
          <a:xfrm>
            <a:off x="3316288" y="7632700"/>
            <a:ext cx="195262" cy="193675"/>
          </a:xfrm>
          <a:custGeom>
            <a:avLst/>
            <a:gdLst>
              <a:gd name="T0" fmla="*/ 2147483647 w 123"/>
              <a:gd name="T1" fmla="*/ 2147483647 h 122"/>
              <a:gd name="T2" fmla="*/ 2147483647 w 123"/>
              <a:gd name="T3" fmla="*/ 2147483647 h 122"/>
              <a:gd name="T4" fmla="*/ 2147483647 w 123"/>
              <a:gd name="T5" fmla="*/ 2147483647 h 122"/>
              <a:gd name="T6" fmla="*/ 0 w 123"/>
              <a:gd name="T7" fmla="*/ 2147483647 h 122"/>
              <a:gd name="T8" fmla="*/ 2147483647 w 123"/>
              <a:gd name="T9" fmla="*/ 0 h 12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3" h="122">
                <a:moveTo>
                  <a:pt x="51" y="2"/>
                </a:moveTo>
                <a:lnTo>
                  <a:pt x="123" y="74"/>
                </a:lnTo>
                <a:lnTo>
                  <a:pt x="75" y="122"/>
                </a:lnTo>
                <a:lnTo>
                  <a:pt x="0" y="49"/>
                </a:lnTo>
                <a:lnTo>
                  <a:pt x="48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2" name="Freeform 40"/>
          <p:cNvSpPr>
            <a:spLocks/>
          </p:cNvSpPr>
          <p:nvPr/>
        </p:nvSpPr>
        <p:spPr bwMode="auto">
          <a:xfrm>
            <a:off x="3098800" y="7123113"/>
            <a:ext cx="728663" cy="719137"/>
          </a:xfrm>
          <a:custGeom>
            <a:avLst/>
            <a:gdLst>
              <a:gd name="T0" fmla="*/ 2147483647 w 459"/>
              <a:gd name="T1" fmla="*/ 2147483647 h 453"/>
              <a:gd name="T2" fmla="*/ 2147483647 w 459"/>
              <a:gd name="T3" fmla="*/ 2147483647 h 453"/>
              <a:gd name="T4" fmla="*/ 2147483647 w 459"/>
              <a:gd name="T5" fmla="*/ 2147483647 h 453"/>
              <a:gd name="T6" fmla="*/ 0 w 459"/>
              <a:gd name="T7" fmla="*/ 2147483647 h 453"/>
              <a:gd name="T8" fmla="*/ 2147483647 w 459"/>
              <a:gd name="T9" fmla="*/ 0 h 4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9" h="453">
                <a:moveTo>
                  <a:pt x="147" y="1"/>
                </a:moveTo>
                <a:lnTo>
                  <a:pt x="459" y="319"/>
                </a:lnTo>
                <a:lnTo>
                  <a:pt x="322" y="453"/>
                </a:lnTo>
                <a:lnTo>
                  <a:pt x="0" y="135"/>
                </a:lnTo>
                <a:lnTo>
                  <a:pt x="144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3" name="Freeform 41"/>
          <p:cNvSpPr>
            <a:spLocks/>
          </p:cNvSpPr>
          <p:nvPr/>
        </p:nvSpPr>
        <p:spPr bwMode="auto">
          <a:xfrm>
            <a:off x="3732213" y="7546975"/>
            <a:ext cx="744537" cy="741363"/>
          </a:xfrm>
          <a:custGeom>
            <a:avLst/>
            <a:gdLst>
              <a:gd name="T0" fmla="*/ 2147483647 w 469"/>
              <a:gd name="T1" fmla="*/ 0 h 467"/>
              <a:gd name="T2" fmla="*/ 2147483647 w 469"/>
              <a:gd name="T3" fmla="*/ 2147483647 h 467"/>
              <a:gd name="T4" fmla="*/ 2147483647 w 469"/>
              <a:gd name="T5" fmla="*/ 2147483647 h 467"/>
              <a:gd name="T6" fmla="*/ 0 w 469"/>
              <a:gd name="T7" fmla="*/ 2147483647 h 467"/>
              <a:gd name="T8" fmla="*/ 2147483647 w 469"/>
              <a:gd name="T9" fmla="*/ 0 h 4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69" h="467">
                <a:moveTo>
                  <a:pt x="277" y="0"/>
                </a:moveTo>
                <a:lnTo>
                  <a:pt x="469" y="186"/>
                </a:lnTo>
                <a:lnTo>
                  <a:pt x="192" y="467"/>
                </a:lnTo>
                <a:lnTo>
                  <a:pt x="0" y="272"/>
                </a:lnTo>
                <a:lnTo>
                  <a:pt x="276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4" name="Freeform 42"/>
          <p:cNvSpPr>
            <a:spLocks/>
          </p:cNvSpPr>
          <p:nvPr/>
        </p:nvSpPr>
        <p:spPr bwMode="auto">
          <a:xfrm>
            <a:off x="3275013" y="7915275"/>
            <a:ext cx="376237" cy="368300"/>
          </a:xfrm>
          <a:custGeom>
            <a:avLst/>
            <a:gdLst>
              <a:gd name="T0" fmla="*/ 2147483647 w 237"/>
              <a:gd name="T1" fmla="*/ 2147483647 h 232"/>
              <a:gd name="T2" fmla="*/ 2147483647 w 237"/>
              <a:gd name="T3" fmla="*/ 2147483647 h 232"/>
              <a:gd name="T4" fmla="*/ 2147483647 w 237"/>
              <a:gd name="T5" fmla="*/ 2147483647 h 232"/>
              <a:gd name="T6" fmla="*/ 0 w 237"/>
              <a:gd name="T7" fmla="*/ 2147483647 h 232"/>
              <a:gd name="T8" fmla="*/ 2147483647 w 237"/>
              <a:gd name="T9" fmla="*/ 0 h 2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7" h="232">
                <a:moveTo>
                  <a:pt x="110" y="2"/>
                </a:moveTo>
                <a:lnTo>
                  <a:pt x="237" y="129"/>
                </a:lnTo>
                <a:lnTo>
                  <a:pt x="134" y="232"/>
                </a:lnTo>
                <a:lnTo>
                  <a:pt x="0" y="100"/>
                </a:lnTo>
                <a:lnTo>
                  <a:pt x="110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5" name="Freeform 43"/>
          <p:cNvSpPr>
            <a:spLocks/>
          </p:cNvSpPr>
          <p:nvPr/>
        </p:nvSpPr>
        <p:spPr bwMode="auto">
          <a:xfrm>
            <a:off x="3114675" y="7708900"/>
            <a:ext cx="331788" cy="361950"/>
          </a:xfrm>
          <a:custGeom>
            <a:avLst/>
            <a:gdLst>
              <a:gd name="T0" fmla="*/ 2147483647 w 209"/>
              <a:gd name="T1" fmla="*/ 0 h 228"/>
              <a:gd name="T2" fmla="*/ 2147483647 w 209"/>
              <a:gd name="T3" fmla="*/ 2147483647 h 228"/>
              <a:gd name="T4" fmla="*/ 2147483647 w 209"/>
              <a:gd name="T5" fmla="*/ 2147483647 h 228"/>
              <a:gd name="T6" fmla="*/ 2147483647 w 209"/>
              <a:gd name="T7" fmla="*/ 2147483647 h 228"/>
              <a:gd name="T8" fmla="*/ 2147483647 w 209"/>
              <a:gd name="T9" fmla="*/ 2147483647 h 228"/>
              <a:gd name="T10" fmla="*/ 0 w 209"/>
              <a:gd name="T11" fmla="*/ 2147483647 h 228"/>
              <a:gd name="T12" fmla="*/ 2147483647 w 209"/>
              <a:gd name="T13" fmla="*/ 2147483647 h 2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228">
                <a:moveTo>
                  <a:pt x="125" y="0"/>
                </a:moveTo>
                <a:lnTo>
                  <a:pt x="202" y="72"/>
                </a:lnTo>
                <a:lnTo>
                  <a:pt x="178" y="96"/>
                </a:lnTo>
                <a:lnTo>
                  <a:pt x="209" y="132"/>
                </a:lnTo>
                <a:lnTo>
                  <a:pt x="101" y="228"/>
                </a:lnTo>
                <a:lnTo>
                  <a:pt x="0" y="127"/>
                </a:lnTo>
                <a:lnTo>
                  <a:pt x="125" y="2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6" name="Freeform 44"/>
          <p:cNvSpPr>
            <a:spLocks/>
          </p:cNvSpPr>
          <p:nvPr/>
        </p:nvSpPr>
        <p:spPr bwMode="auto">
          <a:xfrm>
            <a:off x="3565525" y="7926388"/>
            <a:ext cx="193675" cy="198437"/>
          </a:xfrm>
          <a:custGeom>
            <a:avLst/>
            <a:gdLst>
              <a:gd name="T0" fmla="*/ 2147483647 w 122"/>
              <a:gd name="T1" fmla="*/ 2147483647 h 125"/>
              <a:gd name="T2" fmla="*/ 2147483647 w 122"/>
              <a:gd name="T3" fmla="*/ 2147483647 h 125"/>
              <a:gd name="T4" fmla="*/ 0 w 122"/>
              <a:gd name="T5" fmla="*/ 2147483647 h 125"/>
              <a:gd name="T6" fmla="*/ 2147483647 w 122"/>
              <a:gd name="T7" fmla="*/ 0 h 125"/>
              <a:gd name="T8" fmla="*/ 2147483647 w 122"/>
              <a:gd name="T9" fmla="*/ 2147483647 h 1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2" h="125">
                <a:moveTo>
                  <a:pt x="122" y="55"/>
                </a:moveTo>
                <a:lnTo>
                  <a:pt x="54" y="125"/>
                </a:lnTo>
                <a:lnTo>
                  <a:pt x="0" y="67"/>
                </a:lnTo>
                <a:lnTo>
                  <a:pt x="69" y="0"/>
                </a:lnTo>
                <a:lnTo>
                  <a:pt x="122" y="53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7" name="Freeform 45"/>
          <p:cNvSpPr>
            <a:spLocks/>
          </p:cNvSpPr>
          <p:nvPr/>
        </p:nvSpPr>
        <p:spPr bwMode="auto">
          <a:xfrm>
            <a:off x="3937000" y="6750050"/>
            <a:ext cx="371475" cy="363538"/>
          </a:xfrm>
          <a:custGeom>
            <a:avLst/>
            <a:gdLst>
              <a:gd name="T0" fmla="*/ 2147483647 w 234"/>
              <a:gd name="T1" fmla="*/ 0 h 229"/>
              <a:gd name="T2" fmla="*/ 2147483647 w 234"/>
              <a:gd name="T3" fmla="*/ 2147483647 h 229"/>
              <a:gd name="T4" fmla="*/ 2147483647 w 234"/>
              <a:gd name="T5" fmla="*/ 2147483647 h 229"/>
              <a:gd name="T6" fmla="*/ 0 w 234"/>
              <a:gd name="T7" fmla="*/ 2147483647 h 229"/>
              <a:gd name="T8" fmla="*/ 2147483647 w 234"/>
              <a:gd name="T9" fmla="*/ 0 h 2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4" h="229">
                <a:moveTo>
                  <a:pt x="203" y="0"/>
                </a:moveTo>
                <a:lnTo>
                  <a:pt x="234" y="27"/>
                </a:lnTo>
                <a:lnTo>
                  <a:pt x="32" y="229"/>
                </a:lnTo>
                <a:lnTo>
                  <a:pt x="0" y="198"/>
                </a:lnTo>
                <a:lnTo>
                  <a:pt x="203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8" name="Freeform 46"/>
          <p:cNvSpPr>
            <a:spLocks/>
          </p:cNvSpPr>
          <p:nvPr/>
        </p:nvSpPr>
        <p:spPr bwMode="auto">
          <a:xfrm>
            <a:off x="4003675" y="6757988"/>
            <a:ext cx="428625" cy="428625"/>
          </a:xfrm>
          <a:custGeom>
            <a:avLst/>
            <a:gdLst>
              <a:gd name="T0" fmla="*/ 2147483647 w 270"/>
              <a:gd name="T1" fmla="*/ 0 h 270"/>
              <a:gd name="T2" fmla="*/ 2147483647 w 270"/>
              <a:gd name="T3" fmla="*/ 2147483647 h 270"/>
              <a:gd name="T4" fmla="*/ 2147483647 w 270"/>
              <a:gd name="T5" fmla="*/ 2147483647 h 270"/>
              <a:gd name="T6" fmla="*/ 0 w 270"/>
              <a:gd name="T7" fmla="*/ 2147483647 h 270"/>
              <a:gd name="T8" fmla="*/ 2147483647 w 270"/>
              <a:gd name="T9" fmla="*/ 0 h 2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0" h="270">
                <a:moveTo>
                  <a:pt x="220" y="0"/>
                </a:moveTo>
                <a:lnTo>
                  <a:pt x="270" y="51"/>
                </a:lnTo>
                <a:lnTo>
                  <a:pt x="58" y="270"/>
                </a:lnTo>
                <a:lnTo>
                  <a:pt x="0" y="216"/>
                </a:lnTo>
                <a:lnTo>
                  <a:pt x="218" y="0"/>
                </a:lnTo>
              </a:path>
            </a:pathLst>
          </a:custGeom>
          <a:noFill/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19" name="Freeform 47"/>
          <p:cNvSpPr>
            <a:spLocks/>
          </p:cNvSpPr>
          <p:nvPr/>
        </p:nvSpPr>
        <p:spPr bwMode="auto">
          <a:xfrm>
            <a:off x="2189163" y="3459163"/>
            <a:ext cx="346075" cy="296862"/>
          </a:xfrm>
          <a:custGeom>
            <a:avLst/>
            <a:gdLst>
              <a:gd name="T0" fmla="*/ 0 w 218"/>
              <a:gd name="T1" fmla="*/ 2147483647 h 187"/>
              <a:gd name="T2" fmla="*/ 2147483647 w 218"/>
              <a:gd name="T3" fmla="*/ 0 h 187"/>
              <a:gd name="T4" fmla="*/ 2147483647 w 218"/>
              <a:gd name="T5" fmla="*/ 2147483647 h 187"/>
              <a:gd name="T6" fmla="*/ 2147483647 w 218"/>
              <a:gd name="T7" fmla="*/ 2147483647 h 187"/>
              <a:gd name="T8" fmla="*/ 2147483647 w 218"/>
              <a:gd name="T9" fmla="*/ 2147483647 h 187"/>
              <a:gd name="T10" fmla="*/ 2147483647 w 218"/>
              <a:gd name="T11" fmla="*/ 2147483647 h 18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" h="187">
                <a:moveTo>
                  <a:pt x="0" y="29"/>
                </a:moveTo>
                <a:lnTo>
                  <a:pt x="105" y="0"/>
                </a:lnTo>
                <a:lnTo>
                  <a:pt x="122" y="43"/>
                </a:lnTo>
                <a:lnTo>
                  <a:pt x="182" y="29"/>
                </a:lnTo>
                <a:lnTo>
                  <a:pt x="218" y="141"/>
                </a:lnTo>
                <a:lnTo>
                  <a:pt x="39" y="187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0" name="Freeform 48"/>
          <p:cNvSpPr>
            <a:spLocks/>
          </p:cNvSpPr>
          <p:nvPr/>
        </p:nvSpPr>
        <p:spPr bwMode="auto">
          <a:xfrm>
            <a:off x="2009775" y="3505200"/>
            <a:ext cx="301625" cy="319088"/>
          </a:xfrm>
          <a:custGeom>
            <a:avLst/>
            <a:gdLst>
              <a:gd name="T0" fmla="*/ 2147483647 w 190"/>
              <a:gd name="T1" fmla="*/ 2147483647 h 201"/>
              <a:gd name="T2" fmla="*/ 2147483647 w 190"/>
              <a:gd name="T3" fmla="*/ 0 h 201"/>
              <a:gd name="T4" fmla="*/ 2147483647 w 190"/>
              <a:gd name="T5" fmla="*/ 2147483647 h 201"/>
              <a:gd name="T6" fmla="*/ 2147483647 w 190"/>
              <a:gd name="T7" fmla="*/ 2147483647 h 201"/>
              <a:gd name="T8" fmla="*/ 2147483647 w 190"/>
              <a:gd name="T9" fmla="*/ 2147483647 h 201"/>
              <a:gd name="T10" fmla="*/ 2147483647 w 190"/>
              <a:gd name="T11" fmla="*/ 2147483647 h 201"/>
              <a:gd name="T12" fmla="*/ 0 w 190"/>
              <a:gd name="T13" fmla="*/ 2147483647 h 201"/>
              <a:gd name="T14" fmla="*/ 2147483647 w 190"/>
              <a:gd name="T15" fmla="*/ 2147483647 h 201"/>
              <a:gd name="T16" fmla="*/ 2147483647 w 190"/>
              <a:gd name="T17" fmla="*/ 2147483647 h 20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90" h="201">
                <a:moveTo>
                  <a:pt x="24" y="28"/>
                </a:moveTo>
                <a:lnTo>
                  <a:pt x="115" y="0"/>
                </a:lnTo>
                <a:lnTo>
                  <a:pt x="146" y="105"/>
                </a:lnTo>
                <a:lnTo>
                  <a:pt x="173" y="96"/>
                </a:lnTo>
                <a:lnTo>
                  <a:pt x="190" y="151"/>
                </a:lnTo>
                <a:lnTo>
                  <a:pt x="29" y="201"/>
                </a:lnTo>
                <a:lnTo>
                  <a:pt x="0" y="93"/>
                </a:lnTo>
                <a:lnTo>
                  <a:pt x="41" y="84"/>
                </a:lnTo>
                <a:lnTo>
                  <a:pt x="24" y="28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1" name="Freeform 49"/>
          <p:cNvSpPr>
            <a:spLocks/>
          </p:cNvSpPr>
          <p:nvPr/>
        </p:nvSpPr>
        <p:spPr bwMode="auto">
          <a:xfrm>
            <a:off x="2141538" y="3790950"/>
            <a:ext cx="439737" cy="244475"/>
          </a:xfrm>
          <a:custGeom>
            <a:avLst/>
            <a:gdLst>
              <a:gd name="T0" fmla="*/ 0 w 277"/>
              <a:gd name="T1" fmla="*/ 2147483647 h 154"/>
              <a:gd name="T2" fmla="*/ 2147483647 w 277"/>
              <a:gd name="T3" fmla="*/ 0 h 154"/>
              <a:gd name="T4" fmla="*/ 2147483647 w 277"/>
              <a:gd name="T5" fmla="*/ 2147483647 h 154"/>
              <a:gd name="T6" fmla="*/ 2147483647 w 277"/>
              <a:gd name="T7" fmla="*/ 2147483647 h 154"/>
              <a:gd name="T8" fmla="*/ 0 w 277"/>
              <a:gd name="T9" fmla="*/ 2147483647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7" h="154">
                <a:moveTo>
                  <a:pt x="0" y="77"/>
                </a:moveTo>
                <a:lnTo>
                  <a:pt x="255" y="0"/>
                </a:lnTo>
                <a:lnTo>
                  <a:pt x="277" y="76"/>
                </a:lnTo>
                <a:lnTo>
                  <a:pt x="22" y="154"/>
                </a:lnTo>
                <a:lnTo>
                  <a:pt x="0" y="77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2" name="Freeform 50"/>
          <p:cNvSpPr>
            <a:spLocks/>
          </p:cNvSpPr>
          <p:nvPr/>
        </p:nvSpPr>
        <p:spPr bwMode="auto">
          <a:xfrm>
            <a:off x="2346325" y="3838575"/>
            <a:ext cx="2514600" cy="2924175"/>
          </a:xfrm>
          <a:custGeom>
            <a:avLst/>
            <a:gdLst>
              <a:gd name="T0" fmla="*/ 2147483647 w 1584"/>
              <a:gd name="T1" fmla="*/ 2147483647 h 1842"/>
              <a:gd name="T2" fmla="*/ 2147483647 w 1584"/>
              <a:gd name="T3" fmla="*/ 2147483647 h 1842"/>
              <a:gd name="T4" fmla="*/ 2147483647 w 1584"/>
              <a:gd name="T5" fmla="*/ 2147483647 h 1842"/>
              <a:gd name="T6" fmla="*/ 2147483647 w 1584"/>
              <a:gd name="T7" fmla="*/ 2147483647 h 1842"/>
              <a:gd name="T8" fmla="*/ 2147483647 w 1584"/>
              <a:gd name="T9" fmla="*/ 2147483647 h 1842"/>
              <a:gd name="T10" fmla="*/ 2147483647 w 1584"/>
              <a:gd name="T11" fmla="*/ 2147483647 h 1842"/>
              <a:gd name="T12" fmla="*/ 2147483647 w 1584"/>
              <a:gd name="T13" fmla="*/ 2147483647 h 1842"/>
              <a:gd name="T14" fmla="*/ 2147483647 w 1584"/>
              <a:gd name="T15" fmla="*/ 2147483647 h 1842"/>
              <a:gd name="T16" fmla="*/ 2147483647 w 1584"/>
              <a:gd name="T17" fmla="*/ 2147483647 h 1842"/>
              <a:gd name="T18" fmla="*/ 2147483647 w 1584"/>
              <a:gd name="T19" fmla="*/ 2147483647 h 1842"/>
              <a:gd name="T20" fmla="*/ 2147483647 w 1584"/>
              <a:gd name="T21" fmla="*/ 2147483647 h 1842"/>
              <a:gd name="T22" fmla="*/ 2147483647 w 1584"/>
              <a:gd name="T23" fmla="*/ 2147483647 h 1842"/>
              <a:gd name="T24" fmla="*/ 2147483647 w 1584"/>
              <a:gd name="T25" fmla="*/ 2147483647 h 1842"/>
              <a:gd name="T26" fmla="*/ 2147483647 w 1584"/>
              <a:gd name="T27" fmla="*/ 2147483647 h 1842"/>
              <a:gd name="T28" fmla="*/ 2147483647 w 1584"/>
              <a:gd name="T29" fmla="*/ 2147483647 h 1842"/>
              <a:gd name="T30" fmla="*/ 2147483647 w 1584"/>
              <a:gd name="T31" fmla="*/ 2147483647 h 1842"/>
              <a:gd name="T32" fmla="*/ 2147483647 w 1584"/>
              <a:gd name="T33" fmla="*/ 2147483647 h 1842"/>
              <a:gd name="T34" fmla="*/ 2147483647 w 1584"/>
              <a:gd name="T35" fmla="*/ 2147483647 h 1842"/>
              <a:gd name="T36" fmla="*/ 2147483647 w 1584"/>
              <a:gd name="T37" fmla="*/ 2147483647 h 1842"/>
              <a:gd name="T38" fmla="*/ 2147483647 w 1584"/>
              <a:gd name="T39" fmla="*/ 2147483647 h 1842"/>
              <a:gd name="T40" fmla="*/ 2147483647 w 1584"/>
              <a:gd name="T41" fmla="*/ 2147483647 h 1842"/>
              <a:gd name="T42" fmla="*/ 2147483647 w 1584"/>
              <a:gd name="T43" fmla="*/ 2147483647 h 184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584" h="1842">
                <a:moveTo>
                  <a:pt x="183" y="1054"/>
                </a:moveTo>
                <a:cubicBezTo>
                  <a:pt x="183" y="1054"/>
                  <a:pt x="8" y="485"/>
                  <a:pt x="4" y="461"/>
                </a:cubicBezTo>
                <a:cubicBezTo>
                  <a:pt x="0" y="437"/>
                  <a:pt x="8" y="348"/>
                  <a:pt x="40" y="298"/>
                </a:cubicBezTo>
                <a:cubicBezTo>
                  <a:pt x="65" y="257"/>
                  <a:pt x="101" y="232"/>
                  <a:pt x="135" y="212"/>
                </a:cubicBezTo>
                <a:cubicBezTo>
                  <a:pt x="168" y="193"/>
                  <a:pt x="218" y="179"/>
                  <a:pt x="238" y="181"/>
                </a:cubicBezTo>
                <a:cubicBezTo>
                  <a:pt x="247" y="203"/>
                  <a:pt x="238" y="176"/>
                  <a:pt x="252" y="226"/>
                </a:cubicBezTo>
                <a:cubicBezTo>
                  <a:pt x="266" y="276"/>
                  <a:pt x="302" y="232"/>
                  <a:pt x="324" y="226"/>
                </a:cubicBezTo>
                <a:cubicBezTo>
                  <a:pt x="346" y="220"/>
                  <a:pt x="396" y="203"/>
                  <a:pt x="387" y="192"/>
                </a:cubicBezTo>
                <a:cubicBezTo>
                  <a:pt x="378" y="181"/>
                  <a:pt x="378" y="136"/>
                  <a:pt x="373" y="136"/>
                </a:cubicBezTo>
                <a:cubicBezTo>
                  <a:pt x="368" y="136"/>
                  <a:pt x="661" y="46"/>
                  <a:pt x="747" y="23"/>
                </a:cubicBezTo>
                <a:cubicBezTo>
                  <a:pt x="833" y="0"/>
                  <a:pt x="1278" y="307"/>
                  <a:pt x="1404" y="581"/>
                </a:cubicBezTo>
                <a:cubicBezTo>
                  <a:pt x="1530" y="855"/>
                  <a:pt x="1584" y="1155"/>
                  <a:pt x="1542" y="1351"/>
                </a:cubicBezTo>
                <a:cubicBezTo>
                  <a:pt x="1524" y="1378"/>
                  <a:pt x="1195" y="1706"/>
                  <a:pt x="1141" y="1756"/>
                </a:cubicBezTo>
                <a:cubicBezTo>
                  <a:pt x="1087" y="1806"/>
                  <a:pt x="1027" y="1836"/>
                  <a:pt x="966" y="1837"/>
                </a:cubicBezTo>
                <a:cubicBezTo>
                  <a:pt x="907" y="1832"/>
                  <a:pt x="877" y="1842"/>
                  <a:pt x="777" y="1760"/>
                </a:cubicBezTo>
                <a:cubicBezTo>
                  <a:pt x="676" y="1679"/>
                  <a:pt x="365" y="1346"/>
                  <a:pt x="359" y="1353"/>
                </a:cubicBezTo>
                <a:cubicBezTo>
                  <a:pt x="353" y="1360"/>
                  <a:pt x="328" y="1370"/>
                  <a:pt x="330" y="1370"/>
                </a:cubicBezTo>
                <a:cubicBezTo>
                  <a:pt x="332" y="1370"/>
                  <a:pt x="299" y="1314"/>
                  <a:pt x="299" y="1317"/>
                </a:cubicBezTo>
                <a:cubicBezTo>
                  <a:pt x="299" y="1320"/>
                  <a:pt x="328" y="1248"/>
                  <a:pt x="299" y="1188"/>
                </a:cubicBezTo>
                <a:cubicBezTo>
                  <a:pt x="270" y="1128"/>
                  <a:pt x="189" y="1128"/>
                  <a:pt x="186" y="1125"/>
                </a:cubicBezTo>
                <a:cubicBezTo>
                  <a:pt x="183" y="1122"/>
                  <a:pt x="153" y="1072"/>
                  <a:pt x="153" y="1072"/>
                </a:cubicBezTo>
                <a:cubicBezTo>
                  <a:pt x="153" y="1072"/>
                  <a:pt x="177" y="1058"/>
                  <a:pt x="183" y="1054"/>
                </a:cubicBezTo>
                <a:close/>
              </a:path>
            </a:pathLst>
          </a:custGeom>
          <a:solidFill>
            <a:srgbClr val="BCFF0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3" name="Oval 51"/>
          <p:cNvSpPr>
            <a:spLocks noChangeArrowheads="1"/>
          </p:cNvSpPr>
          <p:nvPr/>
        </p:nvSpPr>
        <p:spPr bwMode="auto">
          <a:xfrm>
            <a:off x="2730500" y="4924425"/>
            <a:ext cx="1077913" cy="1077913"/>
          </a:xfrm>
          <a:prstGeom prst="ellipse">
            <a:avLst/>
          </a:prstGeom>
          <a:solidFill>
            <a:srgbClr val="C89400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24" name="Oval 52"/>
          <p:cNvSpPr>
            <a:spLocks noChangeArrowheads="1"/>
          </p:cNvSpPr>
          <p:nvPr/>
        </p:nvSpPr>
        <p:spPr bwMode="auto">
          <a:xfrm rot="-975612">
            <a:off x="2781300" y="4137025"/>
            <a:ext cx="177800" cy="149225"/>
          </a:xfrm>
          <a:prstGeom prst="ellipse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25" name="Freeform 53"/>
          <p:cNvSpPr>
            <a:spLocks/>
          </p:cNvSpPr>
          <p:nvPr/>
        </p:nvSpPr>
        <p:spPr bwMode="auto">
          <a:xfrm>
            <a:off x="4556125" y="3771900"/>
            <a:ext cx="414338" cy="498475"/>
          </a:xfrm>
          <a:custGeom>
            <a:avLst/>
            <a:gdLst>
              <a:gd name="T0" fmla="*/ 2147483647 w 261"/>
              <a:gd name="T1" fmla="*/ 0 h 314"/>
              <a:gd name="T2" fmla="*/ 2147483647 w 261"/>
              <a:gd name="T3" fmla="*/ 2147483647 h 314"/>
              <a:gd name="T4" fmla="*/ 2147483647 w 261"/>
              <a:gd name="T5" fmla="*/ 2147483647 h 314"/>
              <a:gd name="T6" fmla="*/ 0 w 261"/>
              <a:gd name="T7" fmla="*/ 2147483647 h 314"/>
              <a:gd name="T8" fmla="*/ 2147483647 w 261"/>
              <a:gd name="T9" fmla="*/ 2147483647 h 31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1" h="314">
                <a:moveTo>
                  <a:pt x="132" y="0"/>
                </a:moveTo>
                <a:lnTo>
                  <a:pt x="261" y="67"/>
                </a:lnTo>
                <a:lnTo>
                  <a:pt x="124" y="314"/>
                </a:lnTo>
                <a:lnTo>
                  <a:pt x="0" y="249"/>
                </a:lnTo>
                <a:lnTo>
                  <a:pt x="132" y="2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6" name="Freeform 54"/>
          <p:cNvSpPr>
            <a:spLocks/>
          </p:cNvSpPr>
          <p:nvPr/>
        </p:nvSpPr>
        <p:spPr bwMode="auto">
          <a:xfrm>
            <a:off x="4756150" y="3878263"/>
            <a:ext cx="473075" cy="533400"/>
          </a:xfrm>
          <a:custGeom>
            <a:avLst/>
            <a:gdLst>
              <a:gd name="T0" fmla="*/ 2147483647 w 298"/>
              <a:gd name="T1" fmla="*/ 0 h 336"/>
              <a:gd name="T2" fmla="*/ 2147483647 w 298"/>
              <a:gd name="T3" fmla="*/ 2147483647 h 336"/>
              <a:gd name="T4" fmla="*/ 2147483647 w 298"/>
              <a:gd name="T5" fmla="*/ 2147483647 h 336"/>
              <a:gd name="T6" fmla="*/ 0 w 298"/>
              <a:gd name="T7" fmla="*/ 2147483647 h 336"/>
              <a:gd name="T8" fmla="*/ 2147483647 w 298"/>
              <a:gd name="T9" fmla="*/ 2147483647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8" h="336">
                <a:moveTo>
                  <a:pt x="132" y="0"/>
                </a:moveTo>
                <a:lnTo>
                  <a:pt x="298" y="89"/>
                </a:lnTo>
                <a:lnTo>
                  <a:pt x="164" y="336"/>
                </a:lnTo>
                <a:lnTo>
                  <a:pt x="0" y="248"/>
                </a:lnTo>
                <a:lnTo>
                  <a:pt x="132" y="1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7" name="Freeform 55"/>
          <p:cNvSpPr>
            <a:spLocks/>
          </p:cNvSpPr>
          <p:nvPr/>
        </p:nvSpPr>
        <p:spPr bwMode="auto">
          <a:xfrm>
            <a:off x="4454525" y="7127875"/>
            <a:ext cx="450850" cy="442913"/>
          </a:xfrm>
          <a:custGeom>
            <a:avLst/>
            <a:gdLst>
              <a:gd name="T0" fmla="*/ 2147483647 w 284"/>
              <a:gd name="T1" fmla="*/ 0 h 279"/>
              <a:gd name="T2" fmla="*/ 2147483647 w 284"/>
              <a:gd name="T3" fmla="*/ 2147483647 h 279"/>
              <a:gd name="T4" fmla="*/ 2147483647 w 284"/>
              <a:gd name="T5" fmla="*/ 2147483647 h 279"/>
              <a:gd name="T6" fmla="*/ 0 w 284"/>
              <a:gd name="T7" fmla="*/ 2147483647 h 279"/>
              <a:gd name="T8" fmla="*/ 2147483647 w 284"/>
              <a:gd name="T9" fmla="*/ 0 h 2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4" h="279">
                <a:moveTo>
                  <a:pt x="90" y="0"/>
                </a:moveTo>
                <a:lnTo>
                  <a:pt x="284" y="188"/>
                </a:lnTo>
                <a:lnTo>
                  <a:pt x="194" y="279"/>
                </a:lnTo>
                <a:lnTo>
                  <a:pt x="0" y="90"/>
                </a:lnTo>
                <a:lnTo>
                  <a:pt x="90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8" name="Freeform 56"/>
          <p:cNvSpPr>
            <a:spLocks/>
          </p:cNvSpPr>
          <p:nvPr/>
        </p:nvSpPr>
        <p:spPr bwMode="auto">
          <a:xfrm>
            <a:off x="4171950" y="7410450"/>
            <a:ext cx="446088" cy="434975"/>
          </a:xfrm>
          <a:custGeom>
            <a:avLst/>
            <a:gdLst>
              <a:gd name="T0" fmla="*/ 2147483647 w 281"/>
              <a:gd name="T1" fmla="*/ 0 h 274"/>
              <a:gd name="T2" fmla="*/ 2147483647 w 281"/>
              <a:gd name="T3" fmla="*/ 2147483647 h 274"/>
              <a:gd name="T4" fmla="*/ 2147483647 w 281"/>
              <a:gd name="T5" fmla="*/ 2147483647 h 274"/>
              <a:gd name="T6" fmla="*/ 0 w 281"/>
              <a:gd name="T7" fmla="*/ 2147483647 h 274"/>
              <a:gd name="T8" fmla="*/ 2147483647 w 281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1" h="274">
                <a:moveTo>
                  <a:pt x="89" y="0"/>
                </a:moveTo>
                <a:lnTo>
                  <a:pt x="281" y="187"/>
                </a:lnTo>
                <a:lnTo>
                  <a:pt x="192" y="274"/>
                </a:lnTo>
                <a:lnTo>
                  <a:pt x="0" y="86"/>
                </a:lnTo>
                <a:lnTo>
                  <a:pt x="89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29" name="Freeform 57"/>
          <p:cNvSpPr>
            <a:spLocks/>
          </p:cNvSpPr>
          <p:nvPr/>
        </p:nvSpPr>
        <p:spPr bwMode="auto">
          <a:xfrm>
            <a:off x="3355975" y="6919913"/>
            <a:ext cx="717550" cy="712787"/>
          </a:xfrm>
          <a:custGeom>
            <a:avLst/>
            <a:gdLst>
              <a:gd name="T0" fmla="*/ 2147483647 w 452"/>
              <a:gd name="T1" fmla="*/ 0 h 449"/>
              <a:gd name="T2" fmla="*/ 2147483647 w 452"/>
              <a:gd name="T3" fmla="*/ 2147483647 h 449"/>
              <a:gd name="T4" fmla="*/ 2147483647 w 452"/>
              <a:gd name="T5" fmla="*/ 2147483647 h 449"/>
              <a:gd name="T6" fmla="*/ 0 w 452"/>
              <a:gd name="T7" fmla="*/ 2147483647 h 449"/>
              <a:gd name="T8" fmla="*/ 2147483647 w 452"/>
              <a:gd name="T9" fmla="*/ 0 h 4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2" h="449">
                <a:moveTo>
                  <a:pt x="148" y="0"/>
                </a:moveTo>
                <a:lnTo>
                  <a:pt x="452" y="298"/>
                </a:lnTo>
                <a:lnTo>
                  <a:pt x="298" y="449"/>
                </a:lnTo>
                <a:lnTo>
                  <a:pt x="0" y="144"/>
                </a:lnTo>
                <a:lnTo>
                  <a:pt x="150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0" name="Freeform 58"/>
          <p:cNvSpPr>
            <a:spLocks/>
          </p:cNvSpPr>
          <p:nvPr/>
        </p:nvSpPr>
        <p:spPr bwMode="auto">
          <a:xfrm>
            <a:off x="4094163" y="6834188"/>
            <a:ext cx="422275" cy="434975"/>
          </a:xfrm>
          <a:custGeom>
            <a:avLst/>
            <a:gdLst>
              <a:gd name="T0" fmla="*/ 2147483647 w 266"/>
              <a:gd name="T1" fmla="*/ 2147483647 h 274"/>
              <a:gd name="T2" fmla="*/ 2147483647 w 266"/>
              <a:gd name="T3" fmla="*/ 2147483647 h 274"/>
              <a:gd name="T4" fmla="*/ 2147483647 w 266"/>
              <a:gd name="T5" fmla="*/ 2147483647 h 274"/>
              <a:gd name="T6" fmla="*/ 0 w 266"/>
              <a:gd name="T7" fmla="*/ 2147483647 h 274"/>
              <a:gd name="T8" fmla="*/ 2147483647 w 266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274">
                <a:moveTo>
                  <a:pt x="213" y="2"/>
                </a:moveTo>
                <a:lnTo>
                  <a:pt x="266" y="58"/>
                </a:lnTo>
                <a:lnTo>
                  <a:pt x="48" y="274"/>
                </a:lnTo>
                <a:lnTo>
                  <a:pt x="0" y="221"/>
                </a:lnTo>
                <a:lnTo>
                  <a:pt x="213" y="0"/>
                </a:lnTo>
              </a:path>
            </a:pathLst>
          </a:custGeom>
          <a:noFill/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1" name="Freeform 59"/>
          <p:cNvSpPr>
            <a:spLocks/>
          </p:cNvSpPr>
          <p:nvPr/>
        </p:nvSpPr>
        <p:spPr bwMode="auto">
          <a:xfrm>
            <a:off x="4619625" y="6856413"/>
            <a:ext cx="209550" cy="212725"/>
          </a:xfrm>
          <a:custGeom>
            <a:avLst/>
            <a:gdLst>
              <a:gd name="T0" fmla="*/ 2147483647 w 132"/>
              <a:gd name="T1" fmla="*/ 2147483647 h 134"/>
              <a:gd name="T2" fmla="*/ 2147483647 w 132"/>
              <a:gd name="T3" fmla="*/ 2147483647 h 134"/>
              <a:gd name="T4" fmla="*/ 2147483647 w 132"/>
              <a:gd name="T5" fmla="*/ 2147483647 h 134"/>
              <a:gd name="T6" fmla="*/ 0 w 132"/>
              <a:gd name="T7" fmla="*/ 2147483647 h 134"/>
              <a:gd name="T8" fmla="*/ 2147483647 w 132"/>
              <a:gd name="T9" fmla="*/ 0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" h="134">
                <a:moveTo>
                  <a:pt x="67" y="2"/>
                </a:moveTo>
                <a:lnTo>
                  <a:pt x="132" y="71"/>
                </a:lnTo>
                <a:lnTo>
                  <a:pt x="70" y="134"/>
                </a:lnTo>
                <a:lnTo>
                  <a:pt x="0" y="62"/>
                </a:lnTo>
                <a:lnTo>
                  <a:pt x="67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2" name="Freeform 60"/>
          <p:cNvSpPr>
            <a:spLocks/>
          </p:cNvSpPr>
          <p:nvPr/>
        </p:nvSpPr>
        <p:spPr bwMode="auto">
          <a:xfrm>
            <a:off x="2921000" y="6483350"/>
            <a:ext cx="361950" cy="350838"/>
          </a:xfrm>
          <a:custGeom>
            <a:avLst/>
            <a:gdLst>
              <a:gd name="T0" fmla="*/ 2147483647 w 228"/>
              <a:gd name="T1" fmla="*/ 0 h 221"/>
              <a:gd name="T2" fmla="*/ 2147483647 w 228"/>
              <a:gd name="T3" fmla="*/ 2147483647 h 221"/>
              <a:gd name="T4" fmla="*/ 2147483647 w 228"/>
              <a:gd name="T5" fmla="*/ 2147483647 h 221"/>
              <a:gd name="T6" fmla="*/ 0 w 228"/>
              <a:gd name="T7" fmla="*/ 2147483647 h 221"/>
              <a:gd name="T8" fmla="*/ 2147483647 w 228"/>
              <a:gd name="T9" fmla="*/ 2147483647 h 2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8" h="221">
                <a:moveTo>
                  <a:pt x="153" y="0"/>
                </a:moveTo>
                <a:lnTo>
                  <a:pt x="228" y="74"/>
                </a:lnTo>
                <a:lnTo>
                  <a:pt x="73" y="221"/>
                </a:lnTo>
                <a:lnTo>
                  <a:pt x="0" y="144"/>
                </a:lnTo>
                <a:lnTo>
                  <a:pt x="148" y="2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3" name="Freeform 61"/>
          <p:cNvSpPr>
            <a:spLocks/>
          </p:cNvSpPr>
          <p:nvPr/>
        </p:nvSpPr>
        <p:spPr bwMode="auto">
          <a:xfrm>
            <a:off x="2520950" y="6024563"/>
            <a:ext cx="349250" cy="350837"/>
          </a:xfrm>
          <a:custGeom>
            <a:avLst/>
            <a:gdLst>
              <a:gd name="T0" fmla="*/ 2147483647 w 220"/>
              <a:gd name="T1" fmla="*/ 2147483647 h 221"/>
              <a:gd name="T2" fmla="*/ 2147483647 w 220"/>
              <a:gd name="T3" fmla="*/ 2147483647 h 221"/>
              <a:gd name="T4" fmla="*/ 2147483647 w 220"/>
              <a:gd name="T5" fmla="*/ 2147483647 h 221"/>
              <a:gd name="T6" fmla="*/ 0 w 220"/>
              <a:gd name="T7" fmla="*/ 2147483647 h 221"/>
              <a:gd name="T8" fmla="*/ 2147483647 w 220"/>
              <a:gd name="T9" fmla="*/ 0 h 2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0" h="221">
                <a:moveTo>
                  <a:pt x="115" y="3"/>
                </a:moveTo>
                <a:lnTo>
                  <a:pt x="220" y="108"/>
                </a:lnTo>
                <a:lnTo>
                  <a:pt x="108" y="221"/>
                </a:lnTo>
                <a:lnTo>
                  <a:pt x="0" y="113"/>
                </a:lnTo>
                <a:lnTo>
                  <a:pt x="117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4" name="Freeform 62"/>
          <p:cNvSpPr>
            <a:spLocks/>
          </p:cNvSpPr>
          <p:nvPr/>
        </p:nvSpPr>
        <p:spPr bwMode="auto">
          <a:xfrm>
            <a:off x="825500" y="2030413"/>
            <a:ext cx="1530350" cy="1870075"/>
          </a:xfrm>
          <a:custGeom>
            <a:avLst/>
            <a:gdLst>
              <a:gd name="T0" fmla="*/ 0 w 964"/>
              <a:gd name="T1" fmla="*/ 2147483647 h 1178"/>
              <a:gd name="T2" fmla="*/ 2147483647 w 964"/>
              <a:gd name="T3" fmla="*/ 0 h 1178"/>
              <a:gd name="T4" fmla="*/ 2147483647 w 964"/>
              <a:gd name="T5" fmla="*/ 2147483647 h 1178"/>
              <a:gd name="T6" fmla="*/ 2147483647 w 964"/>
              <a:gd name="T7" fmla="*/ 2147483647 h 1178"/>
              <a:gd name="T8" fmla="*/ 2147483647 w 964"/>
              <a:gd name="T9" fmla="*/ 2147483647 h 1178"/>
              <a:gd name="T10" fmla="*/ 2147483647 w 964"/>
              <a:gd name="T11" fmla="*/ 2147483647 h 1178"/>
              <a:gd name="T12" fmla="*/ 2147483647 w 964"/>
              <a:gd name="T13" fmla="*/ 2147483647 h 1178"/>
              <a:gd name="T14" fmla="*/ 2147483647 w 964"/>
              <a:gd name="T15" fmla="*/ 2147483647 h 1178"/>
              <a:gd name="T16" fmla="*/ 2147483647 w 964"/>
              <a:gd name="T17" fmla="*/ 2147483647 h 11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964" h="1178">
                <a:moveTo>
                  <a:pt x="0" y="206"/>
                </a:moveTo>
                <a:lnTo>
                  <a:pt x="698" y="0"/>
                </a:lnTo>
                <a:lnTo>
                  <a:pt x="964" y="897"/>
                </a:lnTo>
                <a:lnTo>
                  <a:pt x="768" y="955"/>
                </a:lnTo>
                <a:lnTo>
                  <a:pt x="784" y="1013"/>
                </a:lnTo>
                <a:lnTo>
                  <a:pt x="657" y="1049"/>
                </a:lnTo>
                <a:lnTo>
                  <a:pt x="664" y="1075"/>
                </a:lnTo>
                <a:lnTo>
                  <a:pt x="290" y="1178"/>
                </a:lnTo>
                <a:lnTo>
                  <a:pt x="2" y="20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5" name="Line 63"/>
          <p:cNvSpPr>
            <a:spLocks noChangeShapeType="1"/>
          </p:cNvSpPr>
          <p:nvPr/>
        </p:nvSpPr>
        <p:spPr bwMode="auto">
          <a:xfrm>
            <a:off x="2982913" y="5005388"/>
            <a:ext cx="549275" cy="912812"/>
          </a:xfrm>
          <a:prstGeom prst="line">
            <a:avLst/>
          </a:prstGeom>
          <a:noFill/>
          <a:ln w="952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6" name="Freeform 64"/>
          <p:cNvSpPr>
            <a:spLocks/>
          </p:cNvSpPr>
          <p:nvPr/>
        </p:nvSpPr>
        <p:spPr bwMode="auto">
          <a:xfrm>
            <a:off x="2800350" y="5181600"/>
            <a:ext cx="928688" cy="557213"/>
          </a:xfrm>
          <a:custGeom>
            <a:avLst/>
            <a:gdLst>
              <a:gd name="T0" fmla="*/ 0 w 585"/>
              <a:gd name="T1" fmla="*/ 2147483647 h 351"/>
              <a:gd name="T2" fmla="*/ 2147483647 w 585"/>
              <a:gd name="T3" fmla="*/ 0 h 35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85" h="351">
                <a:moveTo>
                  <a:pt x="0" y="351"/>
                </a:moveTo>
                <a:lnTo>
                  <a:pt x="585" y="0"/>
                </a:lnTo>
              </a:path>
            </a:pathLst>
          </a:custGeom>
          <a:noFill/>
          <a:ln w="952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7" name="Line 65"/>
          <p:cNvSpPr>
            <a:spLocks noChangeShapeType="1"/>
          </p:cNvSpPr>
          <p:nvPr/>
        </p:nvSpPr>
        <p:spPr bwMode="auto">
          <a:xfrm flipH="1">
            <a:off x="3143250" y="4937125"/>
            <a:ext cx="236538" cy="1044575"/>
          </a:xfrm>
          <a:prstGeom prst="line">
            <a:avLst/>
          </a:prstGeom>
          <a:noFill/>
          <a:ln w="952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8" name="Line 66"/>
          <p:cNvSpPr>
            <a:spLocks noChangeShapeType="1"/>
          </p:cNvSpPr>
          <p:nvPr/>
        </p:nvSpPr>
        <p:spPr bwMode="auto">
          <a:xfrm>
            <a:off x="2746375" y="5318125"/>
            <a:ext cx="1036638" cy="282575"/>
          </a:xfrm>
          <a:prstGeom prst="line">
            <a:avLst/>
          </a:prstGeom>
          <a:noFill/>
          <a:ln w="9525">
            <a:solidFill>
              <a:srgbClr val="66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39" name="Freeform 67"/>
          <p:cNvSpPr>
            <a:spLocks/>
          </p:cNvSpPr>
          <p:nvPr/>
        </p:nvSpPr>
        <p:spPr bwMode="auto">
          <a:xfrm>
            <a:off x="2752725" y="4111625"/>
            <a:ext cx="211138" cy="136525"/>
          </a:xfrm>
          <a:custGeom>
            <a:avLst/>
            <a:gdLst>
              <a:gd name="T0" fmla="*/ 0 w 153"/>
              <a:gd name="T1" fmla="*/ 2147483647 h 99"/>
              <a:gd name="T2" fmla="*/ 2147483647 w 153"/>
              <a:gd name="T3" fmla="*/ 0 h 99"/>
              <a:gd name="T4" fmla="*/ 2147483647 w 153"/>
              <a:gd name="T5" fmla="*/ 2147483647 h 99"/>
              <a:gd name="T6" fmla="*/ 2147483647 w 153"/>
              <a:gd name="T7" fmla="*/ 2147483647 h 99"/>
              <a:gd name="T8" fmla="*/ 0 w 153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" h="99">
                <a:moveTo>
                  <a:pt x="0" y="42"/>
                </a:moveTo>
                <a:lnTo>
                  <a:pt x="140" y="0"/>
                </a:lnTo>
                <a:lnTo>
                  <a:pt x="153" y="59"/>
                </a:lnTo>
                <a:lnTo>
                  <a:pt x="18" y="99"/>
                </a:lnTo>
                <a:lnTo>
                  <a:pt x="0" y="41"/>
                </a:lnTo>
              </a:path>
            </a:pathLst>
          </a:custGeom>
          <a:noFill/>
          <a:ln w="9525" cap="flat" cmpd="sng">
            <a:solidFill>
              <a:srgbClr val="FFBC0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40" name="Freeform 68"/>
          <p:cNvSpPr>
            <a:spLocks/>
          </p:cNvSpPr>
          <p:nvPr/>
        </p:nvSpPr>
        <p:spPr bwMode="auto">
          <a:xfrm>
            <a:off x="2738438" y="4103688"/>
            <a:ext cx="242887" cy="157162"/>
          </a:xfrm>
          <a:custGeom>
            <a:avLst/>
            <a:gdLst>
              <a:gd name="T0" fmla="*/ 0 w 153"/>
              <a:gd name="T1" fmla="*/ 2147483647 h 99"/>
              <a:gd name="T2" fmla="*/ 2147483647 w 153"/>
              <a:gd name="T3" fmla="*/ 0 h 99"/>
              <a:gd name="T4" fmla="*/ 2147483647 w 153"/>
              <a:gd name="T5" fmla="*/ 2147483647 h 99"/>
              <a:gd name="T6" fmla="*/ 2147483647 w 153"/>
              <a:gd name="T7" fmla="*/ 2147483647 h 99"/>
              <a:gd name="T8" fmla="*/ 0 w 153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" h="99">
                <a:moveTo>
                  <a:pt x="0" y="42"/>
                </a:moveTo>
                <a:lnTo>
                  <a:pt x="140" y="0"/>
                </a:lnTo>
                <a:lnTo>
                  <a:pt x="153" y="59"/>
                </a:lnTo>
                <a:lnTo>
                  <a:pt x="18" y="99"/>
                </a:lnTo>
                <a:lnTo>
                  <a:pt x="0" y="41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41" name="Text Box 69"/>
          <p:cNvSpPr txBox="1">
            <a:spLocks noChangeArrowheads="1"/>
          </p:cNvSpPr>
          <p:nvPr/>
        </p:nvSpPr>
        <p:spPr bwMode="auto">
          <a:xfrm>
            <a:off x="2740025" y="4110038"/>
            <a:ext cx="7937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エレベーター</a:t>
            </a:r>
          </a:p>
        </p:txBody>
      </p:sp>
      <p:sp>
        <p:nvSpPr>
          <p:cNvPr id="3142" name="AutoShape 70"/>
          <p:cNvSpPr>
            <a:spLocks noChangeArrowheads="1"/>
          </p:cNvSpPr>
          <p:nvPr/>
        </p:nvSpPr>
        <p:spPr bwMode="auto">
          <a:xfrm rot="9982882">
            <a:off x="2382838" y="3690938"/>
            <a:ext cx="242887" cy="107950"/>
          </a:xfrm>
          <a:prstGeom prst="left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grpSp>
        <p:nvGrpSpPr>
          <p:cNvPr id="3143" name="Group 71"/>
          <p:cNvGrpSpPr>
            <a:grpSpLocks/>
          </p:cNvGrpSpPr>
          <p:nvPr/>
        </p:nvGrpSpPr>
        <p:grpSpPr bwMode="auto">
          <a:xfrm>
            <a:off x="2312988" y="3521075"/>
            <a:ext cx="73025" cy="179388"/>
            <a:chOff x="1388" y="612"/>
            <a:chExt cx="770" cy="1888"/>
          </a:xfrm>
        </p:grpSpPr>
        <p:sp>
          <p:nvSpPr>
            <p:cNvPr id="3285" name="AutoShape 72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6" name="AutoShape 73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7" name="AutoShape 74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8" name="Oval 75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9" name="AutoShape 76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90" name="AutoShape 77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3144" name="Group 78"/>
          <p:cNvGrpSpPr>
            <a:grpSpLocks/>
          </p:cNvGrpSpPr>
          <p:nvPr/>
        </p:nvGrpSpPr>
        <p:grpSpPr bwMode="auto">
          <a:xfrm>
            <a:off x="2128838" y="3576638"/>
            <a:ext cx="65087" cy="179387"/>
            <a:chOff x="2724" y="640"/>
            <a:chExt cx="702" cy="1942"/>
          </a:xfrm>
        </p:grpSpPr>
        <p:sp>
          <p:nvSpPr>
            <p:cNvPr id="3278" name="AutoShape 79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9" name="Oval 80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0" name="AutoShape 81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1" name="AutoShape 82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2" name="AutoShape 83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3" name="AutoShape 84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84" name="AutoShape 85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145" name="Group 86"/>
          <p:cNvGrpSpPr>
            <a:grpSpLocks/>
          </p:cNvGrpSpPr>
          <p:nvPr/>
        </p:nvGrpSpPr>
        <p:grpSpPr bwMode="auto">
          <a:xfrm>
            <a:off x="2359025" y="3251200"/>
            <a:ext cx="141288" cy="184150"/>
            <a:chOff x="492" y="934"/>
            <a:chExt cx="1156" cy="1508"/>
          </a:xfrm>
        </p:grpSpPr>
        <p:sp>
          <p:nvSpPr>
            <p:cNvPr id="3272" name="Oval 87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3" name="Oval 88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4" name="Oval 89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5" name="AutoShape 90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6" name="AutoShape 91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7" name="AutoShape 92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sp>
        <p:nvSpPr>
          <p:cNvPr id="3146" name="Text Box 93"/>
          <p:cNvSpPr txBox="1">
            <a:spLocks noChangeArrowheads="1"/>
          </p:cNvSpPr>
          <p:nvPr/>
        </p:nvSpPr>
        <p:spPr bwMode="auto">
          <a:xfrm>
            <a:off x="4052888" y="7023100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grpSp>
        <p:nvGrpSpPr>
          <p:cNvPr id="3147" name="Group 94"/>
          <p:cNvGrpSpPr>
            <a:grpSpLocks/>
          </p:cNvGrpSpPr>
          <p:nvPr/>
        </p:nvGrpSpPr>
        <p:grpSpPr bwMode="auto">
          <a:xfrm>
            <a:off x="3424238" y="7994650"/>
            <a:ext cx="73025" cy="179388"/>
            <a:chOff x="1388" y="612"/>
            <a:chExt cx="770" cy="1888"/>
          </a:xfrm>
        </p:grpSpPr>
        <p:sp>
          <p:nvSpPr>
            <p:cNvPr id="3266" name="AutoShape 95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7" name="AutoShape 96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8" name="AutoShape 97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9" name="Oval 98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0" name="AutoShape 99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71" name="AutoShape 100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3148" name="Group 101"/>
          <p:cNvGrpSpPr>
            <a:grpSpLocks/>
          </p:cNvGrpSpPr>
          <p:nvPr/>
        </p:nvGrpSpPr>
        <p:grpSpPr bwMode="auto">
          <a:xfrm>
            <a:off x="3257550" y="7799388"/>
            <a:ext cx="65088" cy="179387"/>
            <a:chOff x="2724" y="640"/>
            <a:chExt cx="702" cy="1942"/>
          </a:xfrm>
        </p:grpSpPr>
        <p:sp>
          <p:nvSpPr>
            <p:cNvPr id="3259" name="AutoShape 102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0" name="Oval 103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1" name="AutoShape 104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2" name="AutoShape 105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3" name="AutoShape 106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4" name="AutoShape 107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65" name="AutoShape 108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149" name="Text Box 109"/>
          <p:cNvSpPr txBox="1">
            <a:spLocks noChangeArrowheads="1"/>
          </p:cNvSpPr>
          <p:nvPr/>
        </p:nvSpPr>
        <p:spPr bwMode="auto">
          <a:xfrm>
            <a:off x="5457825" y="5489575"/>
            <a:ext cx="11080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事務局</a:t>
            </a:r>
            <a:endParaRPr lang="en-US" altLang="ja-JP" sz="800">
              <a:solidFill>
                <a:srgbClr val="00000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（総務課、業務課）</a:t>
            </a:r>
          </a:p>
        </p:txBody>
      </p:sp>
      <p:sp>
        <p:nvSpPr>
          <p:cNvPr id="3150" name="Oval 110"/>
          <p:cNvSpPr>
            <a:spLocks noChangeArrowheads="1"/>
          </p:cNvSpPr>
          <p:nvPr/>
        </p:nvSpPr>
        <p:spPr bwMode="auto">
          <a:xfrm>
            <a:off x="5202238" y="561181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51" name="Freeform 111"/>
          <p:cNvSpPr>
            <a:spLocks/>
          </p:cNvSpPr>
          <p:nvPr/>
        </p:nvSpPr>
        <p:spPr bwMode="auto">
          <a:xfrm>
            <a:off x="5281613" y="5673725"/>
            <a:ext cx="1163637" cy="200025"/>
          </a:xfrm>
          <a:custGeom>
            <a:avLst/>
            <a:gdLst>
              <a:gd name="T0" fmla="*/ 0 w 534"/>
              <a:gd name="T1" fmla="*/ 0 h 186"/>
              <a:gd name="T2" fmla="*/ 2147483647 w 534"/>
              <a:gd name="T3" fmla="*/ 2147483647 h 186"/>
              <a:gd name="T4" fmla="*/ 2147483647 w 534"/>
              <a:gd name="T5" fmla="*/ 2147483647 h 18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34" h="186">
                <a:moveTo>
                  <a:pt x="0" y="0"/>
                </a:moveTo>
                <a:lnTo>
                  <a:pt x="247" y="186"/>
                </a:lnTo>
                <a:lnTo>
                  <a:pt x="534" y="184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52" name="Oval 112"/>
          <p:cNvSpPr>
            <a:spLocks noChangeArrowheads="1"/>
          </p:cNvSpPr>
          <p:nvPr/>
        </p:nvSpPr>
        <p:spPr bwMode="auto">
          <a:xfrm>
            <a:off x="4968875" y="69977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53" name="Oval 113"/>
          <p:cNvSpPr>
            <a:spLocks noChangeArrowheads="1"/>
          </p:cNvSpPr>
          <p:nvPr/>
        </p:nvSpPr>
        <p:spPr bwMode="auto">
          <a:xfrm>
            <a:off x="4786313" y="715962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54" name="Oval 114"/>
          <p:cNvSpPr>
            <a:spLocks noChangeArrowheads="1"/>
          </p:cNvSpPr>
          <p:nvPr/>
        </p:nvSpPr>
        <p:spPr bwMode="auto">
          <a:xfrm>
            <a:off x="4503738" y="743426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55" name="Oval 115"/>
          <p:cNvSpPr>
            <a:spLocks noChangeArrowheads="1"/>
          </p:cNvSpPr>
          <p:nvPr/>
        </p:nvSpPr>
        <p:spPr bwMode="auto">
          <a:xfrm>
            <a:off x="3995738" y="794861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56" name="Text Box 116"/>
          <p:cNvSpPr txBox="1">
            <a:spLocks noChangeArrowheads="1"/>
          </p:cNvSpPr>
          <p:nvPr/>
        </p:nvSpPr>
        <p:spPr bwMode="auto">
          <a:xfrm>
            <a:off x="5421313" y="7215188"/>
            <a:ext cx="7937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看護副部長室</a:t>
            </a:r>
          </a:p>
        </p:txBody>
      </p:sp>
      <p:sp>
        <p:nvSpPr>
          <p:cNvPr id="3157" name="Freeform 117"/>
          <p:cNvSpPr>
            <a:spLocks/>
          </p:cNvSpPr>
          <p:nvPr/>
        </p:nvSpPr>
        <p:spPr bwMode="auto">
          <a:xfrm>
            <a:off x="5051425" y="7077075"/>
            <a:ext cx="1212850" cy="315913"/>
          </a:xfrm>
          <a:custGeom>
            <a:avLst/>
            <a:gdLst>
              <a:gd name="T0" fmla="*/ 0 w 764"/>
              <a:gd name="T1" fmla="*/ 0 h 199"/>
              <a:gd name="T2" fmla="*/ 2147483647 w 764"/>
              <a:gd name="T3" fmla="*/ 2147483647 h 199"/>
              <a:gd name="T4" fmla="*/ 2147483647 w 76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4" h="199">
                <a:moveTo>
                  <a:pt x="0" y="0"/>
                </a:moveTo>
                <a:lnTo>
                  <a:pt x="195" y="199"/>
                </a:lnTo>
                <a:lnTo>
                  <a:pt x="764" y="196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58" name="Text Box 118"/>
          <p:cNvSpPr txBox="1">
            <a:spLocks noChangeArrowheads="1"/>
          </p:cNvSpPr>
          <p:nvPr/>
        </p:nvSpPr>
        <p:spPr bwMode="auto">
          <a:xfrm>
            <a:off x="5186363" y="7369175"/>
            <a:ext cx="6921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看護部長室</a:t>
            </a:r>
          </a:p>
        </p:txBody>
      </p:sp>
      <p:sp>
        <p:nvSpPr>
          <p:cNvPr id="3159" name="Freeform 119"/>
          <p:cNvSpPr>
            <a:spLocks/>
          </p:cNvSpPr>
          <p:nvPr/>
        </p:nvSpPr>
        <p:spPr bwMode="auto">
          <a:xfrm>
            <a:off x="4864100" y="7231063"/>
            <a:ext cx="1212850" cy="315912"/>
          </a:xfrm>
          <a:custGeom>
            <a:avLst/>
            <a:gdLst>
              <a:gd name="T0" fmla="*/ 0 w 764"/>
              <a:gd name="T1" fmla="*/ 0 h 199"/>
              <a:gd name="T2" fmla="*/ 2147483647 w 764"/>
              <a:gd name="T3" fmla="*/ 2147483647 h 199"/>
              <a:gd name="T4" fmla="*/ 2147483647 w 76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4" h="199">
                <a:moveTo>
                  <a:pt x="0" y="0"/>
                </a:moveTo>
                <a:lnTo>
                  <a:pt x="195" y="199"/>
                </a:lnTo>
                <a:lnTo>
                  <a:pt x="764" y="196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60" name="Text Box 120"/>
          <p:cNvSpPr txBox="1">
            <a:spLocks noChangeArrowheads="1"/>
          </p:cNvSpPr>
          <p:nvPr/>
        </p:nvSpPr>
        <p:spPr bwMode="auto">
          <a:xfrm>
            <a:off x="4951413" y="7683500"/>
            <a:ext cx="10064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ﾘﾊﾋﾞﾘﾃｰｼｮﾝ部長室</a:t>
            </a:r>
          </a:p>
        </p:txBody>
      </p:sp>
      <p:sp>
        <p:nvSpPr>
          <p:cNvPr id="3161" name="Freeform 121"/>
          <p:cNvSpPr>
            <a:spLocks/>
          </p:cNvSpPr>
          <p:nvPr/>
        </p:nvSpPr>
        <p:spPr bwMode="auto">
          <a:xfrm>
            <a:off x="4584700" y="7521575"/>
            <a:ext cx="1233488" cy="342900"/>
          </a:xfrm>
          <a:custGeom>
            <a:avLst/>
            <a:gdLst>
              <a:gd name="T0" fmla="*/ 0 w 594"/>
              <a:gd name="T1" fmla="*/ 0 h 199"/>
              <a:gd name="T2" fmla="*/ 2147483647 w 594"/>
              <a:gd name="T3" fmla="*/ 2147483647 h 199"/>
              <a:gd name="T4" fmla="*/ 2147483647 w 59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94" h="199">
                <a:moveTo>
                  <a:pt x="0" y="0"/>
                </a:moveTo>
                <a:lnTo>
                  <a:pt x="195" y="199"/>
                </a:lnTo>
                <a:lnTo>
                  <a:pt x="594" y="196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62" name="Text Box 122"/>
          <p:cNvSpPr txBox="1">
            <a:spLocks noChangeArrowheads="1"/>
          </p:cNvSpPr>
          <p:nvPr/>
        </p:nvSpPr>
        <p:spPr bwMode="auto">
          <a:xfrm>
            <a:off x="4349750" y="8170863"/>
            <a:ext cx="387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医局</a:t>
            </a:r>
          </a:p>
        </p:txBody>
      </p:sp>
      <p:sp>
        <p:nvSpPr>
          <p:cNvPr id="3163" name="Freeform 123"/>
          <p:cNvSpPr>
            <a:spLocks/>
          </p:cNvSpPr>
          <p:nvPr/>
        </p:nvSpPr>
        <p:spPr bwMode="auto">
          <a:xfrm>
            <a:off x="4079875" y="8042275"/>
            <a:ext cx="641350" cy="315913"/>
          </a:xfrm>
          <a:custGeom>
            <a:avLst/>
            <a:gdLst>
              <a:gd name="T0" fmla="*/ 0 w 404"/>
              <a:gd name="T1" fmla="*/ 0 h 199"/>
              <a:gd name="T2" fmla="*/ 2147483647 w 404"/>
              <a:gd name="T3" fmla="*/ 2147483647 h 199"/>
              <a:gd name="T4" fmla="*/ 2147483647 w 40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04" h="199">
                <a:moveTo>
                  <a:pt x="0" y="0"/>
                </a:moveTo>
                <a:lnTo>
                  <a:pt x="195" y="199"/>
                </a:lnTo>
                <a:lnTo>
                  <a:pt x="404" y="199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64" name="Oval 124"/>
          <p:cNvSpPr>
            <a:spLocks noChangeArrowheads="1"/>
          </p:cNvSpPr>
          <p:nvPr/>
        </p:nvSpPr>
        <p:spPr bwMode="auto">
          <a:xfrm>
            <a:off x="5173663" y="491807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65" name="Text Box 125"/>
          <p:cNvSpPr txBox="1">
            <a:spLocks noChangeArrowheads="1"/>
          </p:cNvSpPr>
          <p:nvPr/>
        </p:nvSpPr>
        <p:spPr bwMode="auto">
          <a:xfrm>
            <a:off x="5699125" y="4643438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事務局長室</a:t>
            </a:r>
          </a:p>
        </p:txBody>
      </p:sp>
      <p:sp>
        <p:nvSpPr>
          <p:cNvPr id="3166" name="Freeform 126"/>
          <p:cNvSpPr>
            <a:spLocks/>
          </p:cNvSpPr>
          <p:nvPr/>
        </p:nvSpPr>
        <p:spPr bwMode="auto">
          <a:xfrm>
            <a:off x="5270500" y="4838700"/>
            <a:ext cx="1095375" cy="128588"/>
          </a:xfrm>
          <a:custGeom>
            <a:avLst/>
            <a:gdLst>
              <a:gd name="T0" fmla="*/ 0 w 690"/>
              <a:gd name="T1" fmla="*/ 2147483647 h 81"/>
              <a:gd name="T2" fmla="*/ 2147483647 w 690"/>
              <a:gd name="T3" fmla="*/ 2147483647 h 81"/>
              <a:gd name="T4" fmla="*/ 2147483647 w 690"/>
              <a:gd name="T5" fmla="*/ 0 h 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0" h="81">
                <a:moveTo>
                  <a:pt x="0" y="81"/>
                </a:moveTo>
                <a:lnTo>
                  <a:pt x="292" y="5"/>
                </a:lnTo>
                <a:lnTo>
                  <a:pt x="69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67" name="Oval 127"/>
          <p:cNvSpPr>
            <a:spLocks noChangeArrowheads="1"/>
          </p:cNvSpPr>
          <p:nvPr/>
        </p:nvSpPr>
        <p:spPr bwMode="auto">
          <a:xfrm>
            <a:off x="4957763" y="410527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68" name="Oval 128"/>
          <p:cNvSpPr>
            <a:spLocks noChangeArrowheads="1"/>
          </p:cNvSpPr>
          <p:nvPr/>
        </p:nvSpPr>
        <p:spPr bwMode="auto">
          <a:xfrm>
            <a:off x="4527550" y="3875088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69" name="Oval 129"/>
          <p:cNvSpPr>
            <a:spLocks noChangeArrowheads="1"/>
          </p:cNvSpPr>
          <p:nvPr/>
        </p:nvSpPr>
        <p:spPr bwMode="auto">
          <a:xfrm>
            <a:off x="4125913" y="36703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70" name="Freeform 130"/>
          <p:cNvSpPr>
            <a:spLocks/>
          </p:cNvSpPr>
          <p:nvPr/>
        </p:nvSpPr>
        <p:spPr bwMode="auto">
          <a:xfrm>
            <a:off x="5033963" y="3790950"/>
            <a:ext cx="665162" cy="330200"/>
          </a:xfrm>
          <a:custGeom>
            <a:avLst/>
            <a:gdLst>
              <a:gd name="T0" fmla="*/ 0 w 695"/>
              <a:gd name="T1" fmla="*/ 2147483647 h 260"/>
              <a:gd name="T2" fmla="*/ 2147483647 w 695"/>
              <a:gd name="T3" fmla="*/ 2147483647 h 260"/>
              <a:gd name="T4" fmla="*/ 2147483647 w 695"/>
              <a:gd name="T5" fmla="*/ 0 h 2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5" h="260">
                <a:moveTo>
                  <a:pt x="0" y="260"/>
                </a:moveTo>
                <a:lnTo>
                  <a:pt x="297" y="5"/>
                </a:lnTo>
                <a:lnTo>
                  <a:pt x="695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71" name="Freeform 132"/>
          <p:cNvSpPr>
            <a:spLocks/>
          </p:cNvSpPr>
          <p:nvPr/>
        </p:nvSpPr>
        <p:spPr bwMode="auto">
          <a:xfrm>
            <a:off x="4195763" y="2911475"/>
            <a:ext cx="1320800" cy="768350"/>
          </a:xfrm>
          <a:custGeom>
            <a:avLst/>
            <a:gdLst>
              <a:gd name="T0" fmla="*/ 0 w 690"/>
              <a:gd name="T1" fmla="*/ 2147483647 h 314"/>
              <a:gd name="T2" fmla="*/ 2147483647 w 690"/>
              <a:gd name="T3" fmla="*/ 2147483647 h 314"/>
              <a:gd name="T4" fmla="*/ 2147483647 w 690"/>
              <a:gd name="T5" fmla="*/ 0 h 3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0" h="314">
                <a:moveTo>
                  <a:pt x="0" y="314"/>
                </a:moveTo>
                <a:lnTo>
                  <a:pt x="286" y="5"/>
                </a:lnTo>
                <a:lnTo>
                  <a:pt x="69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72" name="Text Box 133"/>
          <p:cNvSpPr txBox="1">
            <a:spLocks noChangeArrowheads="1"/>
          </p:cNvSpPr>
          <p:nvPr/>
        </p:nvSpPr>
        <p:spPr bwMode="auto">
          <a:xfrm>
            <a:off x="5243513" y="361632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院長室</a:t>
            </a:r>
          </a:p>
        </p:txBody>
      </p:sp>
      <p:sp>
        <p:nvSpPr>
          <p:cNvPr id="3173" name="Text Box 134"/>
          <p:cNvSpPr txBox="1">
            <a:spLocks noChangeArrowheads="1"/>
          </p:cNvSpPr>
          <p:nvPr/>
        </p:nvSpPr>
        <p:spPr bwMode="auto">
          <a:xfrm>
            <a:off x="5029200" y="3144838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診療部長室</a:t>
            </a:r>
          </a:p>
        </p:txBody>
      </p:sp>
      <p:sp>
        <p:nvSpPr>
          <p:cNvPr id="3174" name="Text Box 135"/>
          <p:cNvSpPr txBox="1">
            <a:spLocks noChangeArrowheads="1"/>
          </p:cNvSpPr>
          <p:nvPr/>
        </p:nvSpPr>
        <p:spPr bwMode="auto">
          <a:xfrm>
            <a:off x="4711700" y="2749550"/>
            <a:ext cx="8001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臨床研修医室</a:t>
            </a:r>
          </a:p>
        </p:txBody>
      </p:sp>
      <p:sp>
        <p:nvSpPr>
          <p:cNvPr id="3175" name="Text Box 136"/>
          <p:cNvSpPr txBox="1">
            <a:spLocks noChangeArrowheads="1"/>
          </p:cNvSpPr>
          <p:nvPr/>
        </p:nvSpPr>
        <p:spPr bwMode="auto">
          <a:xfrm>
            <a:off x="2649550" y="3187928"/>
            <a:ext cx="566182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solidFill>
                  <a:srgbClr val="000000"/>
                </a:solidFill>
                <a:ea typeface="HG丸ｺﾞｼｯｸM-PRO" pitchFamily="49" charset="-128"/>
              </a:rPr>
              <a:t>A</a:t>
            </a: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会議室</a:t>
            </a:r>
          </a:p>
        </p:txBody>
      </p:sp>
      <p:sp>
        <p:nvSpPr>
          <p:cNvPr id="3176" name="Text Box 137"/>
          <p:cNvSpPr txBox="1">
            <a:spLocks noChangeArrowheads="1"/>
          </p:cNvSpPr>
          <p:nvPr/>
        </p:nvSpPr>
        <p:spPr bwMode="auto">
          <a:xfrm>
            <a:off x="1636713" y="4891088"/>
            <a:ext cx="692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作業療法室</a:t>
            </a:r>
          </a:p>
        </p:txBody>
      </p:sp>
      <p:sp>
        <p:nvSpPr>
          <p:cNvPr id="3177" name="Text Box 138"/>
          <p:cNvSpPr txBox="1">
            <a:spLocks noChangeArrowheads="1"/>
          </p:cNvSpPr>
          <p:nvPr/>
        </p:nvSpPr>
        <p:spPr bwMode="auto">
          <a:xfrm>
            <a:off x="617538" y="5270500"/>
            <a:ext cx="895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作業療法事務室</a:t>
            </a:r>
          </a:p>
        </p:txBody>
      </p:sp>
      <p:sp>
        <p:nvSpPr>
          <p:cNvPr id="3178" name="Oval 139"/>
          <p:cNvSpPr>
            <a:spLocks noChangeArrowheads="1"/>
          </p:cNvSpPr>
          <p:nvPr/>
        </p:nvSpPr>
        <p:spPr bwMode="auto">
          <a:xfrm>
            <a:off x="2082800" y="58293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79" name="Freeform 140"/>
          <p:cNvSpPr>
            <a:spLocks/>
          </p:cNvSpPr>
          <p:nvPr/>
        </p:nvSpPr>
        <p:spPr bwMode="auto">
          <a:xfrm>
            <a:off x="685800" y="5454650"/>
            <a:ext cx="1403350" cy="401638"/>
          </a:xfrm>
          <a:custGeom>
            <a:avLst/>
            <a:gdLst>
              <a:gd name="T0" fmla="*/ 2147483647 w 884"/>
              <a:gd name="T1" fmla="*/ 2147483647 h 253"/>
              <a:gd name="T2" fmla="*/ 2147483647 w 884"/>
              <a:gd name="T3" fmla="*/ 0 h 253"/>
              <a:gd name="T4" fmla="*/ 0 w 884"/>
              <a:gd name="T5" fmla="*/ 2147483647 h 25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84" h="253">
                <a:moveTo>
                  <a:pt x="884" y="253"/>
                </a:moveTo>
                <a:lnTo>
                  <a:pt x="550" y="0"/>
                </a:lnTo>
                <a:lnTo>
                  <a:pt x="0" y="5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80" name="Rectangle 141"/>
          <p:cNvSpPr>
            <a:spLocks noChangeArrowheads="1"/>
          </p:cNvSpPr>
          <p:nvPr/>
        </p:nvSpPr>
        <p:spPr bwMode="auto">
          <a:xfrm rot="-1723362">
            <a:off x="1520825" y="6189663"/>
            <a:ext cx="141288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81" name="Rectangle 142"/>
          <p:cNvSpPr>
            <a:spLocks noChangeArrowheads="1"/>
          </p:cNvSpPr>
          <p:nvPr/>
        </p:nvSpPr>
        <p:spPr bwMode="auto">
          <a:xfrm rot="-1723362">
            <a:off x="1358900" y="6280150"/>
            <a:ext cx="141288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182" name="Text Box 143"/>
          <p:cNvSpPr txBox="1">
            <a:spLocks noChangeArrowheads="1"/>
          </p:cNvSpPr>
          <p:nvPr/>
        </p:nvSpPr>
        <p:spPr bwMode="auto">
          <a:xfrm>
            <a:off x="773113" y="6253163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東病棟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詰所</a:t>
            </a:r>
          </a:p>
        </p:txBody>
      </p:sp>
      <p:sp>
        <p:nvSpPr>
          <p:cNvPr id="3183" name="Text Box 144"/>
          <p:cNvSpPr txBox="1">
            <a:spLocks noChangeArrowheads="1"/>
          </p:cNvSpPr>
          <p:nvPr/>
        </p:nvSpPr>
        <p:spPr bwMode="auto">
          <a:xfrm>
            <a:off x="1035050" y="6769100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西病棟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詰所</a:t>
            </a:r>
          </a:p>
        </p:txBody>
      </p:sp>
      <p:sp>
        <p:nvSpPr>
          <p:cNvPr id="3184" name="Text Box 145"/>
          <p:cNvSpPr txBox="1">
            <a:spLocks noChangeArrowheads="1"/>
          </p:cNvSpPr>
          <p:nvPr/>
        </p:nvSpPr>
        <p:spPr bwMode="auto">
          <a:xfrm>
            <a:off x="749300" y="5703888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東病棟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4D4D4D"/>
                </a:solidFill>
                <a:ea typeface="HG丸ｺﾞｼｯｸM-PRO" pitchFamily="49" charset="-128"/>
              </a:rPr>
              <a:t>２階</a:t>
            </a:r>
          </a:p>
        </p:txBody>
      </p:sp>
      <p:sp>
        <p:nvSpPr>
          <p:cNvPr id="3185" name="Text Box 146"/>
          <p:cNvSpPr txBox="1">
            <a:spLocks noChangeArrowheads="1"/>
          </p:cNvSpPr>
          <p:nvPr/>
        </p:nvSpPr>
        <p:spPr bwMode="auto">
          <a:xfrm>
            <a:off x="1693863" y="7143750"/>
            <a:ext cx="4889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4D4D4D"/>
                </a:solidFill>
                <a:ea typeface="HG丸ｺﾞｼｯｸM-PRO" pitchFamily="49" charset="-128"/>
              </a:rPr>
              <a:t>西病棟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4D4D4D"/>
                </a:solidFill>
                <a:ea typeface="HG丸ｺﾞｼｯｸM-PRO" pitchFamily="49" charset="-128"/>
              </a:rPr>
              <a:t>２階</a:t>
            </a:r>
          </a:p>
        </p:txBody>
      </p:sp>
      <p:sp>
        <p:nvSpPr>
          <p:cNvPr id="3186" name="Line 147"/>
          <p:cNvSpPr>
            <a:spLocks noChangeShapeType="1"/>
          </p:cNvSpPr>
          <p:nvPr/>
        </p:nvSpPr>
        <p:spPr bwMode="auto">
          <a:xfrm flipH="1">
            <a:off x="1296988" y="2035175"/>
            <a:ext cx="631825" cy="1860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87" name="Line 148"/>
          <p:cNvSpPr>
            <a:spLocks noChangeShapeType="1"/>
          </p:cNvSpPr>
          <p:nvPr/>
        </p:nvSpPr>
        <p:spPr bwMode="auto">
          <a:xfrm>
            <a:off x="830263" y="2362200"/>
            <a:ext cx="1516062" cy="109696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189" name="Text Box 150"/>
          <p:cNvSpPr txBox="1">
            <a:spLocks noChangeArrowheads="1"/>
          </p:cNvSpPr>
          <p:nvPr/>
        </p:nvSpPr>
        <p:spPr bwMode="auto">
          <a:xfrm>
            <a:off x="5078413" y="962025"/>
            <a:ext cx="15446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</a:rPr>
              <a:t>診療管理棟２階</a:t>
            </a:r>
          </a:p>
        </p:txBody>
      </p:sp>
      <p:grpSp>
        <p:nvGrpSpPr>
          <p:cNvPr id="3190" name="Group 151"/>
          <p:cNvGrpSpPr>
            <a:grpSpLocks/>
          </p:cNvGrpSpPr>
          <p:nvPr/>
        </p:nvGrpSpPr>
        <p:grpSpPr bwMode="auto">
          <a:xfrm>
            <a:off x="385763" y="7454900"/>
            <a:ext cx="73025" cy="179388"/>
            <a:chOff x="1388" y="612"/>
            <a:chExt cx="770" cy="1888"/>
          </a:xfrm>
        </p:grpSpPr>
        <p:sp>
          <p:nvSpPr>
            <p:cNvPr id="3253" name="AutoShape 152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4" name="AutoShape 153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5" name="AutoShape 154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6" name="Oval 155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7" name="AutoShape 156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8" name="AutoShape 157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3191" name="Group 158"/>
          <p:cNvGrpSpPr>
            <a:grpSpLocks/>
          </p:cNvGrpSpPr>
          <p:nvPr/>
        </p:nvGrpSpPr>
        <p:grpSpPr bwMode="auto">
          <a:xfrm>
            <a:off x="388938" y="7685088"/>
            <a:ext cx="65087" cy="179387"/>
            <a:chOff x="2724" y="640"/>
            <a:chExt cx="702" cy="1942"/>
          </a:xfrm>
        </p:grpSpPr>
        <p:sp>
          <p:nvSpPr>
            <p:cNvPr id="3246" name="AutoShape 159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7" name="Oval 160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8" name="AutoShape 161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9" name="AutoShape 162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0" name="AutoShape 163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1" name="AutoShape 164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52" name="AutoShape 165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3192" name="Group 166"/>
          <p:cNvGrpSpPr>
            <a:grpSpLocks/>
          </p:cNvGrpSpPr>
          <p:nvPr/>
        </p:nvGrpSpPr>
        <p:grpSpPr bwMode="auto">
          <a:xfrm>
            <a:off x="360363" y="7940675"/>
            <a:ext cx="141287" cy="184150"/>
            <a:chOff x="492" y="934"/>
            <a:chExt cx="1156" cy="1508"/>
          </a:xfrm>
        </p:grpSpPr>
        <p:sp>
          <p:nvSpPr>
            <p:cNvPr id="3240" name="Oval 167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1" name="Oval 168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2" name="Oval 169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3" name="AutoShape 170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4" name="AutoShape 171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45" name="AutoShape 172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sp>
        <p:nvSpPr>
          <p:cNvPr id="3193" name="Text Box 173"/>
          <p:cNvSpPr txBox="1">
            <a:spLocks noChangeArrowheads="1"/>
          </p:cNvSpPr>
          <p:nvPr/>
        </p:nvSpPr>
        <p:spPr bwMode="auto">
          <a:xfrm>
            <a:off x="557213" y="7415213"/>
            <a:ext cx="9461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男性用トイレ</a:t>
            </a:r>
          </a:p>
        </p:txBody>
      </p:sp>
      <p:sp>
        <p:nvSpPr>
          <p:cNvPr id="3194" name="Text Box 174"/>
          <p:cNvSpPr txBox="1">
            <a:spLocks noChangeArrowheads="1"/>
          </p:cNvSpPr>
          <p:nvPr/>
        </p:nvSpPr>
        <p:spPr bwMode="auto">
          <a:xfrm>
            <a:off x="557213" y="7672388"/>
            <a:ext cx="9620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女性用トイレ</a:t>
            </a:r>
          </a:p>
        </p:txBody>
      </p:sp>
      <p:sp>
        <p:nvSpPr>
          <p:cNvPr id="3195" name="Text Box 175"/>
          <p:cNvSpPr txBox="1">
            <a:spLocks noChangeArrowheads="1"/>
          </p:cNvSpPr>
          <p:nvPr/>
        </p:nvSpPr>
        <p:spPr bwMode="auto">
          <a:xfrm>
            <a:off x="557213" y="7939088"/>
            <a:ext cx="9604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多目的トイレ</a:t>
            </a:r>
          </a:p>
        </p:txBody>
      </p:sp>
      <p:grpSp>
        <p:nvGrpSpPr>
          <p:cNvPr id="3196" name="Group 176"/>
          <p:cNvGrpSpPr>
            <a:grpSpLocks/>
          </p:cNvGrpSpPr>
          <p:nvPr/>
        </p:nvGrpSpPr>
        <p:grpSpPr bwMode="auto">
          <a:xfrm>
            <a:off x="352425" y="8231188"/>
            <a:ext cx="157163" cy="146050"/>
            <a:chOff x="2950" y="3153"/>
            <a:chExt cx="538" cy="498"/>
          </a:xfrm>
        </p:grpSpPr>
        <p:sp>
          <p:nvSpPr>
            <p:cNvPr id="3223" name="AutoShape 177"/>
            <p:cNvSpPr>
              <a:spLocks noChangeArrowheads="1"/>
            </p:cNvSpPr>
            <p:nvPr/>
          </p:nvSpPr>
          <p:spPr bwMode="auto">
            <a:xfrm>
              <a:off x="2950" y="3153"/>
              <a:ext cx="397" cy="498"/>
            </a:xfrm>
            <a:prstGeom prst="roundRect">
              <a:avLst>
                <a:gd name="adj" fmla="val 16667"/>
              </a:avLst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grpSp>
          <p:nvGrpSpPr>
            <p:cNvPr id="3224" name="Group 178"/>
            <p:cNvGrpSpPr>
              <a:grpSpLocks/>
            </p:cNvGrpSpPr>
            <p:nvPr/>
          </p:nvGrpSpPr>
          <p:grpSpPr bwMode="auto">
            <a:xfrm>
              <a:off x="3357" y="3156"/>
              <a:ext cx="131" cy="414"/>
              <a:chOff x="3361" y="3188"/>
              <a:chExt cx="93" cy="294"/>
            </a:xfrm>
          </p:grpSpPr>
          <p:sp>
            <p:nvSpPr>
              <p:cNvPr id="3237" name="AutoShape 179"/>
              <p:cNvSpPr>
                <a:spLocks noChangeArrowheads="1"/>
              </p:cNvSpPr>
              <p:nvPr/>
            </p:nvSpPr>
            <p:spPr bwMode="auto">
              <a:xfrm>
                <a:off x="3361" y="3188"/>
                <a:ext cx="93" cy="93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8" name="AutoShape 180"/>
              <p:cNvSpPr>
                <a:spLocks noChangeArrowheads="1"/>
              </p:cNvSpPr>
              <p:nvPr/>
            </p:nvSpPr>
            <p:spPr bwMode="auto">
              <a:xfrm>
                <a:off x="3361" y="3388"/>
                <a:ext cx="93" cy="94"/>
              </a:xfrm>
              <a:prstGeom prst="roundRect">
                <a:avLst>
                  <a:gd name="adj" fmla="val 38236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9" name="AutoShape 181"/>
              <p:cNvSpPr>
                <a:spLocks noChangeArrowheads="1"/>
              </p:cNvSpPr>
              <p:nvPr/>
            </p:nvSpPr>
            <p:spPr bwMode="auto">
              <a:xfrm>
                <a:off x="3415" y="3229"/>
                <a:ext cx="39" cy="226"/>
              </a:xfrm>
              <a:prstGeom prst="roundRect">
                <a:avLst>
                  <a:gd name="adj" fmla="val 16667"/>
                </a:avLst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</p:grpSp>
        <p:sp>
          <p:nvSpPr>
            <p:cNvPr id="3225" name="Rectangle 182"/>
            <p:cNvSpPr>
              <a:spLocks noChangeArrowheads="1"/>
            </p:cNvSpPr>
            <p:nvPr/>
          </p:nvSpPr>
          <p:spPr bwMode="auto">
            <a:xfrm>
              <a:off x="3161" y="3526"/>
              <a:ext cx="112" cy="7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3226" name="Rectangle 183"/>
            <p:cNvSpPr>
              <a:spLocks noChangeArrowheads="1"/>
            </p:cNvSpPr>
            <p:nvPr/>
          </p:nvSpPr>
          <p:spPr bwMode="auto">
            <a:xfrm>
              <a:off x="2980" y="3526"/>
              <a:ext cx="158" cy="3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grpSp>
          <p:nvGrpSpPr>
            <p:cNvPr id="3227" name="Group 184"/>
            <p:cNvGrpSpPr>
              <a:grpSpLocks/>
            </p:cNvGrpSpPr>
            <p:nvPr/>
          </p:nvGrpSpPr>
          <p:grpSpPr bwMode="auto">
            <a:xfrm>
              <a:off x="3033" y="3215"/>
              <a:ext cx="242" cy="265"/>
              <a:chOff x="2756" y="3031"/>
              <a:chExt cx="587" cy="639"/>
            </a:xfrm>
          </p:grpSpPr>
          <p:sp>
            <p:nvSpPr>
              <p:cNvPr id="3228" name="Rectangle 185"/>
              <p:cNvSpPr>
                <a:spLocks noChangeArrowheads="1"/>
              </p:cNvSpPr>
              <p:nvPr/>
            </p:nvSpPr>
            <p:spPr bwMode="auto">
              <a:xfrm>
                <a:off x="2756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29" name="Rectangle 186"/>
              <p:cNvSpPr>
                <a:spLocks noChangeArrowheads="1"/>
              </p:cNvSpPr>
              <p:nvPr/>
            </p:nvSpPr>
            <p:spPr bwMode="auto">
              <a:xfrm>
                <a:off x="2965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0" name="Rectangle 187"/>
              <p:cNvSpPr>
                <a:spLocks noChangeArrowheads="1"/>
              </p:cNvSpPr>
              <p:nvPr/>
            </p:nvSpPr>
            <p:spPr bwMode="auto">
              <a:xfrm>
                <a:off x="3192" y="3031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1" name="Rectangle 188"/>
              <p:cNvSpPr>
                <a:spLocks noChangeArrowheads="1"/>
              </p:cNvSpPr>
              <p:nvPr/>
            </p:nvSpPr>
            <p:spPr bwMode="auto">
              <a:xfrm>
                <a:off x="2761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2" name="Rectangle 189"/>
              <p:cNvSpPr>
                <a:spLocks noChangeArrowheads="1"/>
              </p:cNvSpPr>
              <p:nvPr/>
            </p:nvSpPr>
            <p:spPr bwMode="auto">
              <a:xfrm>
                <a:off x="2970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3" name="Rectangle 190"/>
              <p:cNvSpPr>
                <a:spLocks noChangeArrowheads="1"/>
              </p:cNvSpPr>
              <p:nvPr/>
            </p:nvSpPr>
            <p:spPr bwMode="auto">
              <a:xfrm>
                <a:off x="3197" y="3275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4" name="Rectangle 191"/>
              <p:cNvSpPr>
                <a:spLocks noChangeArrowheads="1"/>
              </p:cNvSpPr>
              <p:nvPr/>
            </p:nvSpPr>
            <p:spPr bwMode="auto">
              <a:xfrm>
                <a:off x="2761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5" name="Rectangle 192"/>
              <p:cNvSpPr>
                <a:spLocks noChangeArrowheads="1"/>
              </p:cNvSpPr>
              <p:nvPr/>
            </p:nvSpPr>
            <p:spPr bwMode="auto">
              <a:xfrm>
                <a:off x="2970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  <p:sp>
            <p:nvSpPr>
              <p:cNvPr id="3236" name="Rectangle 193"/>
              <p:cNvSpPr>
                <a:spLocks noChangeArrowheads="1"/>
              </p:cNvSpPr>
              <p:nvPr/>
            </p:nvSpPr>
            <p:spPr bwMode="auto">
              <a:xfrm>
                <a:off x="3197" y="3524"/>
                <a:ext cx="146" cy="1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4D4D4D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>
                <a:lvl1pPr algn="l"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algn="l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algn="l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algn="l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800">
                  <a:solidFill>
                    <a:srgbClr val="000000"/>
                  </a:solidFill>
                  <a:ea typeface="HG丸ｺﾞｼｯｸM-PRO" pitchFamily="49" charset="-128"/>
                </a:endParaRPr>
              </a:p>
            </p:txBody>
          </p:sp>
        </p:grpSp>
      </p:grpSp>
      <p:sp>
        <p:nvSpPr>
          <p:cNvPr id="3197" name="Text Box 194"/>
          <p:cNvSpPr txBox="1">
            <a:spLocks noChangeArrowheads="1"/>
          </p:cNvSpPr>
          <p:nvPr/>
        </p:nvSpPr>
        <p:spPr bwMode="auto">
          <a:xfrm>
            <a:off x="466725" y="8199438"/>
            <a:ext cx="9620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公衆電話</a:t>
            </a:r>
          </a:p>
        </p:txBody>
      </p:sp>
      <p:sp>
        <p:nvSpPr>
          <p:cNvPr id="3198" name="Text Box 195"/>
          <p:cNvSpPr txBox="1">
            <a:spLocks noChangeArrowheads="1"/>
          </p:cNvSpPr>
          <p:nvPr/>
        </p:nvSpPr>
        <p:spPr bwMode="auto">
          <a:xfrm>
            <a:off x="2525713" y="3711575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3199" name="Rectangle 196"/>
          <p:cNvSpPr>
            <a:spLocks noChangeArrowheads="1"/>
          </p:cNvSpPr>
          <p:nvPr/>
        </p:nvSpPr>
        <p:spPr bwMode="auto">
          <a:xfrm rot="-1723362">
            <a:off x="1482725" y="6530975"/>
            <a:ext cx="366713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200" name="Rectangle 197"/>
          <p:cNvSpPr>
            <a:spLocks noChangeArrowheads="1"/>
          </p:cNvSpPr>
          <p:nvPr/>
        </p:nvSpPr>
        <p:spPr bwMode="auto">
          <a:xfrm rot="-1723362">
            <a:off x="1546225" y="6646863"/>
            <a:ext cx="366713" cy="13335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201" name="Text Box 198"/>
          <p:cNvSpPr txBox="1">
            <a:spLocks noChangeArrowheads="1"/>
          </p:cNvSpPr>
          <p:nvPr/>
        </p:nvSpPr>
        <p:spPr bwMode="auto">
          <a:xfrm>
            <a:off x="1627188" y="6750050"/>
            <a:ext cx="387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3202" name="Text Box 199"/>
          <p:cNvSpPr txBox="1">
            <a:spLocks noChangeArrowheads="1"/>
          </p:cNvSpPr>
          <p:nvPr/>
        </p:nvSpPr>
        <p:spPr bwMode="auto">
          <a:xfrm>
            <a:off x="1122363" y="6062662"/>
            <a:ext cx="7937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エレベーター</a:t>
            </a:r>
          </a:p>
        </p:txBody>
      </p:sp>
      <p:sp>
        <p:nvSpPr>
          <p:cNvPr id="3204" name="Freeform 201"/>
          <p:cNvSpPr>
            <a:spLocks/>
          </p:cNvSpPr>
          <p:nvPr/>
        </p:nvSpPr>
        <p:spPr bwMode="auto">
          <a:xfrm>
            <a:off x="3038475" y="6607175"/>
            <a:ext cx="360363" cy="347663"/>
          </a:xfrm>
          <a:custGeom>
            <a:avLst/>
            <a:gdLst>
              <a:gd name="T0" fmla="*/ 2147483647 w 227"/>
              <a:gd name="T1" fmla="*/ 2147483647 h 219"/>
              <a:gd name="T2" fmla="*/ 2147483647 w 227"/>
              <a:gd name="T3" fmla="*/ 2147483647 h 219"/>
              <a:gd name="T4" fmla="*/ 0 w 227"/>
              <a:gd name="T5" fmla="*/ 2147483647 h 219"/>
              <a:gd name="T6" fmla="*/ 2147483647 w 227"/>
              <a:gd name="T7" fmla="*/ 0 h 21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27" h="219">
                <a:moveTo>
                  <a:pt x="227" y="73"/>
                </a:moveTo>
                <a:lnTo>
                  <a:pt x="73" y="219"/>
                </a:lnTo>
                <a:lnTo>
                  <a:pt x="0" y="142"/>
                </a:lnTo>
                <a:lnTo>
                  <a:pt x="148" y="0"/>
                </a:lnTo>
              </a:path>
            </a:pathLst>
          </a:custGeom>
          <a:solidFill>
            <a:srgbClr val="DDDDDD"/>
          </a:solidFill>
          <a:ln w="9525" cap="flat" cmpd="sng">
            <a:solidFill>
              <a:srgbClr val="4D4D4D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08" name="Oval 207"/>
          <p:cNvSpPr>
            <a:spLocks noChangeArrowheads="1"/>
          </p:cNvSpPr>
          <p:nvPr/>
        </p:nvSpPr>
        <p:spPr bwMode="auto">
          <a:xfrm>
            <a:off x="3833813" y="35179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209" name="Freeform 208"/>
          <p:cNvSpPr>
            <a:spLocks/>
          </p:cNvSpPr>
          <p:nvPr/>
        </p:nvSpPr>
        <p:spPr bwMode="auto">
          <a:xfrm>
            <a:off x="3898900" y="2695575"/>
            <a:ext cx="1354138" cy="844550"/>
          </a:xfrm>
          <a:custGeom>
            <a:avLst/>
            <a:gdLst>
              <a:gd name="T0" fmla="*/ 0 w 690"/>
              <a:gd name="T1" fmla="*/ 2147483647 h 314"/>
              <a:gd name="T2" fmla="*/ 2147483647 w 690"/>
              <a:gd name="T3" fmla="*/ 2147483647 h 314"/>
              <a:gd name="T4" fmla="*/ 2147483647 w 690"/>
              <a:gd name="T5" fmla="*/ 0 h 3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0" h="314">
                <a:moveTo>
                  <a:pt x="0" y="314"/>
                </a:moveTo>
                <a:lnTo>
                  <a:pt x="286" y="5"/>
                </a:lnTo>
                <a:lnTo>
                  <a:pt x="69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10" name="Text Box 209"/>
          <p:cNvSpPr txBox="1">
            <a:spLocks noChangeArrowheads="1"/>
          </p:cNvSpPr>
          <p:nvPr/>
        </p:nvSpPr>
        <p:spPr bwMode="auto">
          <a:xfrm>
            <a:off x="4379913" y="2520950"/>
            <a:ext cx="8953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看護実習生控室</a:t>
            </a:r>
          </a:p>
        </p:txBody>
      </p:sp>
      <p:sp>
        <p:nvSpPr>
          <p:cNvPr id="3211" name="Line 210"/>
          <p:cNvSpPr>
            <a:spLocks noChangeShapeType="1"/>
          </p:cNvSpPr>
          <p:nvPr/>
        </p:nvSpPr>
        <p:spPr bwMode="auto">
          <a:xfrm flipH="1">
            <a:off x="4178300" y="3562350"/>
            <a:ext cx="209550" cy="3937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12" name="Oval 213"/>
          <p:cNvSpPr>
            <a:spLocks noChangeArrowheads="1"/>
          </p:cNvSpPr>
          <p:nvPr/>
        </p:nvSpPr>
        <p:spPr bwMode="auto">
          <a:xfrm>
            <a:off x="4722813" y="3965575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213" name="Freeform 214"/>
          <p:cNvSpPr>
            <a:spLocks/>
          </p:cNvSpPr>
          <p:nvPr/>
        </p:nvSpPr>
        <p:spPr bwMode="auto">
          <a:xfrm>
            <a:off x="4794250" y="3562350"/>
            <a:ext cx="777875" cy="423863"/>
          </a:xfrm>
          <a:custGeom>
            <a:avLst/>
            <a:gdLst>
              <a:gd name="T0" fmla="*/ 0 w 695"/>
              <a:gd name="T1" fmla="*/ 2147483647 h 260"/>
              <a:gd name="T2" fmla="*/ 2147483647 w 695"/>
              <a:gd name="T3" fmla="*/ 2147483647 h 260"/>
              <a:gd name="T4" fmla="*/ 2147483647 w 695"/>
              <a:gd name="T5" fmla="*/ 0 h 2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5" h="260">
                <a:moveTo>
                  <a:pt x="0" y="260"/>
                </a:moveTo>
                <a:lnTo>
                  <a:pt x="297" y="5"/>
                </a:lnTo>
                <a:lnTo>
                  <a:pt x="695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14" name="Text Box 215"/>
          <p:cNvSpPr txBox="1">
            <a:spLocks noChangeArrowheads="1"/>
          </p:cNvSpPr>
          <p:nvPr/>
        </p:nvSpPr>
        <p:spPr bwMode="auto">
          <a:xfrm>
            <a:off x="5041900" y="3375025"/>
            <a:ext cx="5905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副院長室</a:t>
            </a:r>
          </a:p>
        </p:txBody>
      </p:sp>
      <p:sp>
        <p:nvSpPr>
          <p:cNvPr id="3215" name="Freeform 216"/>
          <p:cNvSpPr>
            <a:spLocks/>
          </p:cNvSpPr>
          <p:nvPr/>
        </p:nvSpPr>
        <p:spPr bwMode="auto">
          <a:xfrm>
            <a:off x="4584700" y="3327400"/>
            <a:ext cx="1139825" cy="568325"/>
          </a:xfrm>
          <a:custGeom>
            <a:avLst/>
            <a:gdLst>
              <a:gd name="T0" fmla="*/ 0 w 690"/>
              <a:gd name="T1" fmla="*/ 2147483647 h 314"/>
              <a:gd name="T2" fmla="*/ 2147483647 w 690"/>
              <a:gd name="T3" fmla="*/ 2147483647 h 314"/>
              <a:gd name="T4" fmla="*/ 2147483647 w 690"/>
              <a:gd name="T5" fmla="*/ 0 h 31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0" h="314">
                <a:moveTo>
                  <a:pt x="0" y="314"/>
                </a:moveTo>
                <a:lnTo>
                  <a:pt x="286" y="5"/>
                </a:lnTo>
                <a:lnTo>
                  <a:pt x="690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19" name="Freeform 130"/>
          <p:cNvSpPr>
            <a:spLocks/>
          </p:cNvSpPr>
          <p:nvPr/>
        </p:nvSpPr>
        <p:spPr bwMode="auto">
          <a:xfrm>
            <a:off x="4395788" y="3089275"/>
            <a:ext cx="1136650" cy="715963"/>
          </a:xfrm>
          <a:custGeom>
            <a:avLst/>
            <a:gdLst>
              <a:gd name="T0" fmla="*/ 0 w 695"/>
              <a:gd name="T1" fmla="*/ 2147483647 h 260"/>
              <a:gd name="T2" fmla="*/ 2147483647 w 695"/>
              <a:gd name="T3" fmla="*/ 2147483647 h 260"/>
              <a:gd name="T4" fmla="*/ 2147483647 w 695"/>
              <a:gd name="T5" fmla="*/ 0 h 2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95" h="260">
                <a:moveTo>
                  <a:pt x="0" y="260"/>
                </a:moveTo>
                <a:lnTo>
                  <a:pt x="297" y="5"/>
                </a:lnTo>
                <a:lnTo>
                  <a:pt x="695" y="0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220" name="Oval 129"/>
          <p:cNvSpPr>
            <a:spLocks noChangeArrowheads="1"/>
          </p:cNvSpPr>
          <p:nvPr/>
        </p:nvSpPr>
        <p:spPr bwMode="auto">
          <a:xfrm>
            <a:off x="4340225" y="3771900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3221" name="Text Box 133"/>
          <p:cNvSpPr txBox="1">
            <a:spLocks noChangeArrowheads="1"/>
          </p:cNvSpPr>
          <p:nvPr/>
        </p:nvSpPr>
        <p:spPr bwMode="auto">
          <a:xfrm>
            <a:off x="4846638" y="2928938"/>
            <a:ext cx="71437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サーバー室</a:t>
            </a:r>
          </a:p>
        </p:txBody>
      </p:sp>
      <p:sp>
        <p:nvSpPr>
          <p:cNvPr id="242" name="Text Box 137"/>
          <p:cNvSpPr txBox="1">
            <a:spLocks noChangeArrowheads="1"/>
          </p:cNvSpPr>
          <p:nvPr/>
        </p:nvSpPr>
        <p:spPr bwMode="auto">
          <a:xfrm>
            <a:off x="1979158" y="6229350"/>
            <a:ext cx="6976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料理実習室</a:t>
            </a:r>
          </a:p>
        </p:txBody>
      </p:sp>
      <p:sp>
        <p:nvSpPr>
          <p:cNvPr id="243" name="Text Box 137"/>
          <p:cNvSpPr txBox="1">
            <a:spLocks noChangeArrowheads="1"/>
          </p:cNvSpPr>
          <p:nvPr/>
        </p:nvSpPr>
        <p:spPr bwMode="auto">
          <a:xfrm>
            <a:off x="2468344" y="6452935"/>
            <a:ext cx="595035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視聴覚室</a:t>
            </a:r>
          </a:p>
        </p:txBody>
      </p:sp>
      <p:sp>
        <p:nvSpPr>
          <p:cNvPr id="244" name="Text Box 137"/>
          <p:cNvSpPr txBox="1">
            <a:spLocks noChangeArrowheads="1"/>
          </p:cNvSpPr>
          <p:nvPr/>
        </p:nvSpPr>
        <p:spPr bwMode="auto">
          <a:xfrm>
            <a:off x="2741719" y="6924675"/>
            <a:ext cx="54374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ｽﾀｯﾌﾙｰﾑ</a:t>
            </a:r>
          </a:p>
        </p:txBody>
      </p:sp>
      <p:sp>
        <p:nvSpPr>
          <p:cNvPr id="245" name="Text Box 137"/>
          <p:cNvSpPr txBox="1">
            <a:spLocks noChangeArrowheads="1"/>
          </p:cNvSpPr>
          <p:nvPr/>
        </p:nvSpPr>
        <p:spPr bwMode="auto">
          <a:xfrm rot="19107518">
            <a:off x="2865541" y="6575437"/>
            <a:ext cx="49244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当直室</a:t>
            </a:r>
          </a:p>
        </p:txBody>
      </p:sp>
      <p:sp>
        <p:nvSpPr>
          <p:cNvPr id="247" name="Text Box 137"/>
          <p:cNvSpPr txBox="1">
            <a:spLocks noChangeArrowheads="1"/>
          </p:cNvSpPr>
          <p:nvPr/>
        </p:nvSpPr>
        <p:spPr bwMode="auto">
          <a:xfrm rot="19107518">
            <a:off x="3169283" y="6863554"/>
            <a:ext cx="49244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当直室</a:t>
            </a:r>
          </a:p>
        </p:txBody>
      </p:sp>
      <p:sp>
        <p:nvSpPr>
          <p:cNvPr id="248" name="Text Box 137"/>
          <p:cNvSpPr txBox="1">
            <a:spLocks noChangeArrowheads="1"/>
          </p:cNvSpPr>
          <p:nvPr/>
        </p:nvSpPr>
        <p:spPr bwMode="auto">
          <a:xfrm rot="19107518">
            <a:off x="2969510" y="6684781"/>
            <a:ext cx="49244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更衣室</a:t>
            </a:r>
          </a:p>
        </p:txBody>
      </p:sp>
      <p:sp>
        <p:nvSpPr>
          <p:cNvPr id="249" name="Text Box 137"/>
          <p:cNvSpPr txBox="1">
            <a:spLocks noChangeArrowheads="1"/>
          </p:cNvSpPr>
          <p:nvPr/>
        </p:nvSpPr>
        <p:spPr bwMode="auto">
          <a:xfrm>
            <a:off x="3440550" y="7105650"/>
            <a:ext cx="5950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病歴</a:t>
            </a:r>
            <a:endParaRPr lang="en-US" altLang="ja-JP" sz="800" dirty="0">
              <a:solidFill>
                <a:srgbClr val="00000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カルテ庫</a:t>
            </a:r>
          </a:p>
        </p:txBody>
      </p:sp>
      <p:sp>
        <p:nvSpPr>
          <p:cNvPr id="250" name="Text Box 137"/>
          <p:cNvSpPr txBox="1">
            <a:spLocks noChangeArrowheads="1"/>
          </p:cNvSpPr>
          <p:nvPr/>
        </p:nvSpPr>
        <p:spPr bwMode="auto">
          <a:xfrm>
            <a:off x="3200241" y="7374959"/>
            <a:ext cx="49244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図書室</a:t>
            </a:r>
          </a:p>
        </p:txBody>
      </p:sp>
      <p:sp>
        <p:nvSpPr>
          <p:cNvPr id="252" name="AutoShape 89"/>
          <p:cNvSpPr>
            <a:spLocks noChangeArrowheads="1"/>
          </p:cNvSpPr>
          <p:nvPr/>
        </p:nvSpPr>
        <p:spPr bwMode="auto">
          <a:xfrm rot="8313559">
            <a:off x="4327762" y="6845920"/>
            <a:ext cx="242888" cy="107950"/>
          </a:xfrm>
          <a:prstGeom prst="leftArrow">
            <a:avLst>
              <a:gd name="adj1" fmla="val 50000"/>
              <a:gd name="adj2" fmla="val 56250"/>
            </a:avLst>
          </a:prstGeom>
          <a:solidFill>
            <a:srgbClr val="FF3300"/>
          </a:solidFill>
          <a:ln w="9525" algn="ctr">
            <a:solidFill>
              <a:srgbClr val="4D4D4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224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70788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225" name="Text Box 198"/>
          <p:cNvSpPr txBox="1">
            <a:spLocks noChangeArrowheads="1"/>
          </p:cNvSpPr>
          <p:nvPr/>
        </p:nvSpPr>
        <p:spPr bwMode="auto">
          <a:xfrm rot="19796728">
            <a:off x="1702026" y="6227737"/>
            <a:ext cx="415498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600" dirty="0">
                <a:solidFill>
                  <a:srgbClr val="000000"/>
                </a:solidFill>
                <a:ea typeface="HG丸ｺﾞｼｯｸM-PRO" pitchFamily="49" charset="-128"/>
              </a:rPr>
              <a:t>自販機</a:t>
            </a:r>
          </a:p>
        </p:txBody>
      </p:sp>
      <p:sp>
        <p:nvSpPr>
          <p:cNvPr id="226" name="Oval 113"/>
          <p:cNvSpPr>
            <a:spLocks noChangeArrowheads="1"/>
          </p:cNvSpPr>
          <p:nvPr/>
        </p:nvSpPr>
        <p:spPr bwMode="auto">
          <a:xfrm>
            <a:off x="4635500" y="7302728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227" name="Freeform 119"/>
          <p:cNvSpPr>
            <a:spLocks/>
          </p:cNvSpPr>
          <p:nvPr/>
        </p:nvSpPr>
        <p:spPr bwMode="auto">
          <a:xfrm>
            <a:off x="4718050" y="7378371"/>
            <a:ext cx="1212850" cy="315912"/>
          </a:xfrm>
          <a:custGeom>
            <a:avLst/>
            <a:gdLst>
              <a:gd name="T0" fmla="*/ 0 w 764"/>
              <a:gd name="T1" fmla="*/ 0 h 199"/>
              <a:gd name="T2" fmla="*/ 2147483647 w 764"/>
              <a:gd name="T3" fmla="*/ 2147483647 h 199"/>
              <a:gd name="T4" fmla="*/ 2147483647 w 76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64" h="199">
                <a:moveTo>
                  <a:pt x="0" y="0"/>
                </a:moveTo>
                <a:lnTo>
                  <a:pt x="195" y="199"/>
                </a:lnTo>
                <a:lnTo>
                  <a:pt x="764" y="196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28" name="Text Box 118"/>
          <p:cNvSpPr txBox="1">
            <a:spLocks noChangeArrowheads="1"/>
          </p:cNvSpPr>
          <p:nvPr/>
        </p:nvSpPr>
        <p:spPr bwMode="auto">
          <a:xfrm>
            <a:off x="5041900" y="7522369"/>
            <a:ext cx="6976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看護当直室</a:t>
            </a:r>
          </a:p>
        </p:txBody>
      </p:sp>
      <p:sp>
        <p:nvSpPr>
          <p:cNvPr id="229" name="Oval 114"/>
          <p:cNvSpPr>
            <a:spLocks noChangeArrowheads="1"/>
          </p:cNvSpPr>
          <p:nvPr/>
        </p:nvSpPr>
        <p:spPr bwMode="auto">
          <a:xfrm>
            <a:off x="4351338" y="7586663"/>
            <a:ext cx="88900" cy="88900"/>
          </a:xfrm>
          <a:prstGeom prst="ellipse">
            <a:avLst/>
          </a:prstGeom>
          <a:solidFill>
            <a:srgbClr val="3333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230" name="Freeform 121"/>
          <p:cNvSpPr>
            <a:spLocks/>
          </p:cNvSpPr>
          <p:nvPr/>
        </p:nvSpPr>
        <p:spPr bwMode="auto">
          <a:xfrm>
            <a:off x="4429125" y="7666919"/>
            <a:ext cx="1028700" cy="342900"/>
          </a:xfrm>
          <a:custGeom>
            <a:avLst/>
            <a:gdLst>
              <a:gd name="T0" fmla="*/ 0 w 594"/>
              <a:gd name="T1" fmla="*/ 0 h 199"/>
              <a:gd name="T2" fmla="*/ 2147483647 w 594"/>
              <a:gd name="T3" fmla="*/ 2147483647 h 199"/>
              <a:gd name="T4" fmla="*/ 2147483647 w 594"/>
              <a:gd name="T5" fmla="*/ 2147483647 h 19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594" h="199">
                <a:moveTo>
                  <a:pt x="0" y="0"/>
                </a:moveTo>
                <a:lnTo>
                  <a:pt x="195" y="199"/>
                </a:lnTo>
                <a:lnTo>
                  <a:pt x="594" y="196"/>
                </a:lnTo>
              </a:path>
            </a:pathLst>
          </a:custGeom>
          <a:noFill/>
          <a:ln w="9525" cap="flat" cmpd="sng">
            <a:solidFill>
              <a:srgbClr val="3333F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231" name="Text Box 120"/>
          <p:cNvSpPr txBox="1">
            <a:spLocks noChangeArrowheads="1"/>
          </p:cNvSpPr>
          <p:nvPr/>
        </p:nvSpPr>
        <p:spPr bwMode="auto">
          <a:xfrm>
            <a:off x="4760913" y="7840891"/>
            <a:ext cx="6976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医師当直室</a:t>
            </a:r>
          </a:p>
        </p:txBody>
      </p:sp>
      <p:cxnSp>
        <p:nvCxnSpPr>
          <p:cNvPr id="3" name="直線コネクタ 2"/>
          <p:cNvCxnSpPr/>
          <p:nvPr/>
        </p:nvCxnSpPr>
        <p:spPr bwMode="auto">
          <a:xfrm>
            <a:off x="3174450" y="2911475"/>
            <a:ext cx="193042" cy="5937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241" name="Text Box 136"/>
          <p:cNvSpPr txBox="1">
            <a:spLocks noChangeArrowheads="1"/>
          </p:cNvSpPr>
          <p:nvPr/>
        </p:nvSpPr>
        <p:spPr bwMode="auto">
          <a:xfrm>
            <a:off x="3136900" y="2966133"/>
            <a:ext cx="57254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800" dirty="0">
                <a:solidFill>
                  <a:srgbClr val="000000"/>
                </a:solidFill>
                <a:ea typeface="HG丸ｺﾞｼｯｸM-PRO" pitchFamily="49" charset="-128"/>
              </a:rPr>
              <a:t>B</a:t>
            </a: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会議室</a:t>
            </a:r>
          </a:p>
        </p:txBody>
      </p:sp>
      <p:sp>
        <p:nvSpPr>
          <p:cNvPr id="251" name="Text Box 137"/>
          <p:cNvSpPr txBox="1">
            <a:spLocks noChangeArrowheads="1"/>
          </p:cNvSpPr>
          <p:nvPr/>
        </p:nvSpPr>
        <p:spPr bwMode="auto">
          <a:xfrm>
            <a:off x="1477050" y="4276953"/>
            <a:ext cx="80021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木工・陶芸室</a:t>
            </a:r>
          </a:p>
        </p:txBody>
      </p:sp>
      <p:sp>
        <p:nvSpPr>
          <p:cNvPr id="254" name="Text Box 137"/>
          <p:cNvSpPr txBox="1">
            <a:spLocks noChangeArrowheads="1"/>
          </p:cNvSpPr>
          <p:nvPr/>
        </p:nvSpPr>
        <p:spPr bwMode="auto">
          <a:xfrm>
            <a:off x="1358186" y="3914775"/>
            <a:ext cx="69762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患者作業室</a:t>
            </a:r>
          </a:p>
        </p:txBody>
      </p:sp>
      <p:sp>
        <p:nvSpPr>
          <p:cNvPr id="255" name="Text Box 93"/>
          <p:cNvSpPr txBox="1">
            <a:spLocks noChangeArrowheads="1"/>
          </p:cNvSpPr>
          <p:nvPr/>
        </p:nvSpPr>
        <p:spPr bwMode="auto">
          <a:xfrm>
            <a:off x="4934696" y="6265847"/>
            <a:ext cx="633507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情報管理室</a:t>
            </a:r>
          </a:p>
        </p:txBody>
      </p:sp>
      <p:sp>
        <p:nvSpPr>
          <p:cNvPr id="256" name="Text Box 93"/>
          <p:cNvSpPr txBox="1">
            <a:spLocks noChangeArrowheads="1"/>
          </p:cNvSpPr>
          <p:nvPr/>
        </p:nvSpPr>
        <p:spPr bwMode="auto">
          <a:xfrm>
            <a:off x="5293573" y="6507941"/>
            <a:ext cx="453971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資料室</a:t>
            </a:r>
          </a:p>
        </p:txBody>
      </p:sp>
      <p:sp>
        <p:nvSpPr>
          <p:cNvPr id="257" name="Text Box 93"/>
          <p:cNvSpPr txBox="1">
            <a:spLocks noChangeArrowheads="1"/>
          </p:cNvSpPr>
          <p:nvPr/>
        </p:nvSpPr>
        <p:spPr bwMode="auto">
          <a:xfrm>
            <a:off x="4783192" y="6579001"/>
            <a:ext cx="453971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収納庫</a:t>
            </a:r>
          </a:p>
        </p:txBody>
      </p:sp>
      <p:sp>
        <p:nvSpPr>
          <p:cNvPr id="258" name="Text Box 93"/>
          <p:cNvSpPr txBox="1">
            <a:spLocks noChangeArrowheads="1"/>
          </p:cNvSpPr>
          <p:nvPr/>
        </p:nvSpPr>
        <p:spPr bwMode="auto">
          <a:xfrm>
            <a:off x="2527300" y="6090428"/>
            <a:ext cx="364202" cy="200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和室</a:t>
            </a:r>
          </a:p>
        </p:txBody>
      </p:sp>
      <p:sp>
        <p:nvSpPr>
          <p:cNvPr id="259" name="Text Box 93"/>
          <p:cNvSpPr txBox="1">
            <a:spLocks noChangeArrowheads="1"/>
          </p:cNvSpPr>
          <p:nvPr/>
        </p:nvSpPr>
        <p:spPr bwMode="auto">
          <a:xfrm>
            <a:off x="2052085" y="5361184"/>
            <a:ext cx="5437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作業療法</a:t>
            </a:r>
            <a:endParaRPr lang="en-US" altLang="ja-JP" sz="700" dirty="0">
              <a:solidFill>
                <a:srgbClr val="00000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700" dirty="0">
                <a:solidFill>
                  <a:srgbClr val="000000"/>
                </a:solidFill>
                <a:ea typeface="HG丸ｺﾞｼｯｸM-PRO" pitchFamily="49" charset="-128"/>
              </a:rPr>
              <a:t>準備室</a:t>
            </a:r>
          </a:p>
        </p:txBody>
      </p:sp>
      <p:sp>
        <p:nvSpPr>
          <p:cNvPr id="239" name="Line 203"/>
          <p:cNvSpPr>
            <a:spLocks noChangeShapeType="1"/>
          </p:cNvSpPr>
          <p:nvPr/>
        </p:nvSpPr>
        <p:spPr bwMode="auto">
          <a:xfrm>
            <a:off x="2886075" y="3629025"/>
            <a:ext cx="66675" cy="2762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40" name="Line 204"/>
          <p:cNvSpPr>
            <a:spLocks noChangeShapeType="1"/>
          </p:cNvSpPr>
          <p:nvPr/>
        </p:nvSpPr>
        <p:spPr bwMode="auto">
          <a:xfrm flipH="1">
            <a:off x="2924175" y="3876675"/>
            <a:ext cx="28575" cy="1905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/>
          </a:p>
        </p:txBody>
      </p:sp>
      <p:sp>
        <p:nvSpPr>
          <p:cNvPr id="246" name="Text Box 206"/>
          <p:cNvSpPr txBox="1">
            <a:spLocks noChangeArrowheads="1"/>
          </p:cNvSpPr>
          <p:nvPr/>
        </p:nvSpPr>
        <p:spPr bwMode="auto">
          <a:xfrm>
            <a:off x="2974975" y="3646488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>
                <a:ea typeface="HG丸ｺﾞｼｯｸM-PRO" pitchFamily="49" charset="-128"/>
              </a:rPr>
              <a:t>Ｇ</a:t>
            </a:r>
          </a:p>
        </p:txBody>
      </p:sp>
      <p:sp>
        <p:nvSpPr>
          <p:cNvPr id="253" name="Line 202"/>
          <p:cNvSpPr>
            <a:spLocks noChangeShapeType="1"/>
          </p:cNvSpPr>
          <p:nvPr/>
        </p:nvSpPr>
        <p:spPr bwMode="auto">
          <a:xfrm flipH="1">
            <a:off x="2771775" y="6019800"/>
            <a:ext cx="95250" cy="76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/>
          </a:p>
        </p:txBody>
      </p:sp>
      <p:sp>
        <p:nvSpPr>
          <p:cNvPr id="260" name="Text Box 205"/>
          <p:cNvSpPr txBox="1">
            <a:spLocks noChangeArrowheads="1"/>
          </p:cNvSpPr>
          <p:nvPr/>
        </p:nvSpPr>
        <p:spPr bwMode="auto">
          <a:xfrm>
            <a:off x="2808288" y="6046788"/>
            <a:ext cx="3365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200" dirty="0">
                <a:ea typeface="HG丸ｺﾞｼｯｸM-PRO" pitchFamily="49" charset="-128"/>
              </a:rPr>
              <a:t>Ｆ</a:t>
            </a:r>
          </a:p>
        </p:txBody>
      </p:sp>
      <p:sp>
        <p:nvSpPr>
          <p:cNvPr id="261" name="ドーナツ 260"/>
          <p:cNvSpPr/>
          <p:nvPr/>
        </p:nvSpPr>
        <p:spPr bwMode="auto">
          <a:xfrm>
            <a:off x="2861469" y="371117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264" name="ドーナツ 263"/>
          <p:cNvSpPr/>
          <p:nvPr/>
        </p:nvSpPr>
        <p:spPr bwMode="auto">
          <a:xfrm>
            <a:off x="2760663" y="598368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262" name="ドーナツ 261"/>
          <p:cNvSpPr/>
          <p:nvPr/>
        </p:nvSpPr>
        <p:spPr bwMode="auto">
          <a:xfrm>
            <a:off x="349960" y="7219634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263" name="Text Box 210"/>
          <p:cNvSpPr txBox="1">
            <a:spLocks noChangeArrowheads="1"/>
          </p:cNvSpPr>
          <p:nvPr/>
        </p:nvSpPr>
        <p:spPr bwMode="auto">
          <a:xfrm>
            <a:off x="588799" y="7186613"/>
            <a:ext cx="573726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ea typeface="HG丸ｺﾞｼｯｸM-PRO" pitchFamily="49" charset="-128"/>
              </a:rPr>
              <a:t>電気錠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78586" y="5661024"/>
            <a:ext cx="307777" cy="474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ja-JP" altLang="en-US" dirty="0">
                <a:solidFill>
                  <a:srgbClr val="FF0000"/>
                </a:solidFill>
              </a:rPr>
              <a:t>操作盤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151437" y="5812423"/>
            <a:ext cx="13335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ja-JP" altLang="en-US" dirty="0">
                <a:solidFill>
                  <a:srgbClr val="FF0000"/>
                </a:solidFill>
              </a:rPr>
              <a:t>対象：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pPr algn="l"/>
            <a:r>
              <a:rPr kumimoji="1" lang="ja-JP" altLang="en-US" dirty="0">
                <a:solidFill>
                  <a:srgbClr val="FF0000"/>
                </a:solidFill>
              </a:rPr>
              <a:t>診療管理棟及び病棟地下</a:t>
            </a:r>
          </a:p>
        </p:txBody>
      </p:sp>
    </p:spTree>
    <p:extLst>
      <p:ext uri="{BB962C8B-B14F-4D97-AF65-F5344CB8AC3E}">
        <p14:creationId xmlns:p14="http://schemas.microsoft.com/office/powerpoint/2010/main" val="2541035291"/>
      </p:ext>
    </p:extLst>
  </p:cSld>
  <p:clrMapOvr>
    <a:masterClrMapping/>
  </p:clrMapOvr>
  <p:transition advTm="1327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358"/>
          <p:cNvSpPr>
            <a:spLocks/>
          </p:cNvSpPr>
          <p:nvPr/>
        </p:nvSpPr>
        <p:spPr bwMode="auto">
          <a:xfrm>
            <a:off x="2320925" y="5184775"/>
            <a:ext cx="327025" cy="400050"/>
          </a:xfrm>
          <a:custGeom>
            <a:avLst/>
            <a:gdLst>
              <a:gd name="T0" fmla="*/ 2147483647 w 206"/>
              <a:gd name="T1" fmla="*/ 2147483647 h 252"/>
              <a:gd name="T2" fmla="*/ 2147483647 w 206"/>
              <a:gd name="T3" fmla="*/ 2147483647 h 252"/>
              <a:gd name="T4" fmla="*/ 2147483647 w 206"/>
              <a:gd name="T5" fmla="*/ 2147483647 h 252"/>
              <a:gd name="T6" fmla="*/ 2147483647 w 206"/>
              <a:gd name="T7" fmla="*/ 2147483647 h 252"/>
              <a:gd name="T8" fmla="*/ 2147483647 w 206"/>
              <a:gd name="T9" fmla="*/ 2147483647 h 252"/>
              <a:gd name="T10" fmla="*/ 0 w 206"/>
              <a:gd name="T11" fmla="*/ 2147483647 h 252"/>
              <a:gd name="T12" fmla="*/ 2147483647 w 206"/>
              <a:gd name="T13" fmla="*/ 0 h 2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6" h="252">
                <a:moveTo>
                  <a:pt x="52" y="3"/>
                </a:moveTo>
                <a:lnTo>
                  <a:pt x="170" y="5"/>
                </a:lnTo>
                <a:lnTo>
                  <a:pt x="170" y="68"/>
                </a:lnTo>
                <a:lnTo>
                  <a:pt x="206" y="75"/>
                </a:lnTo>
                <a:lnTo>
                  <a:pt x="160" y="252"/>
                </a:lnTo>
                <a:lnTo>
                  <a:pt x="0" y="207"/>
                </a:lnTo>
                <a:lnTo>
                  <a:pt x="5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099" name="Freeform 153"/>
          <p:cNvSpPr>
            <a:spLocks/>
          </p:cNvSpPr>
          <p:nvPr/>
        </p:nvSpPr>
        <p:spPr bwMode="auto">
          <a:xfrm>
            <a:off x="2427288" y="1238250"/>
            <a:ext cx="3001962" cy="3581400"/>
          </a:xfrm>
          <a:custGeom>
            <a:avLst/>
            <a:gdLst>
              <a:gd name="T0" fmla="*/ 2147483647 w 1891"/>
              <a:gd name="T1" fmla="*/ 2147483647 h 2256"/>
              <a:gd name="T2" fmla="*/ 2147483647 w 1891"/>
              <a:gd name="T3" fmla="*/ 0 h 2256"/>
              <a:gd name="T4" fmla="*/ 2147483647 w 1891"/>
              <a:gd name="T5" fmla="*/ 2147483647 h 2256"/>
              <a:gd name="T6" fmla="*/ 2147483647 w 1891"/>
              <a:gd name="T7" fmla="*/ 2147483647 h 2256"/>
              <a:gd name="T8" fmla="*/ 2147483647 w 1891"/>
              <a:gd name="T9" fmla="*/ 2147483647 h 2256"/>
              <a:gd name="T10" fmla="*/ 2147483647 w 1891"/>
              <a:gd name="T11" fmla="*/ 2147483647 h 2256"/>
              <a:gd name="T12" fmla="*/ 2147483647 w 1891"/>
              <a:gd name="T13" fmla="*/ 2147483647 h 2256"/>
              <a:gd name="T14" fmla="*/ 2147483647 w 1891"/>
              <a:gd name="T15" fmla="*/ 2147483647 h 2256"/>
              <a:gd name="T16" fmla="*/ 2147483647 w 1891"/>
              <a:gd name="T17" fmla="*/ 2147483647 h 2256"/>
              <a:gd name="T18" fmla="*/ 2147483647 w 1891"/>
              <a:gd name="T19" fmla="*/ 2147483647 h 2256"/>
              <a:gd name="T20" fmla="*/ 2147483647 w 1891"/>
              <a:gd name="T21" fmla="*/ 2147483647 h 2256"/>
              <a:gd name="T22" fmla="*/ 2147483647 w 1891"/>
              <a:gd name="T23" fmla="*/ 2147483647 h 2256"/>
              <a:gd name="T24" fmla="*/ 2147483647 w 1891"/>
              <a:gd name="T25" fmla="*/ 2147483647 h 2256"/>
              <a:gd name="T26" fmla="*/ 2147483647 w 1891"/>
              <a:gd name="T27" fmla="*/ 2147483647 h 2256"/>
              <a:gd name="T28" fmla="*/ 2147483647 w 1891"/>
              <a:gd name="T29" fmla="*/ 2147483647 h 2256"/>
              <a:gd name="T30" fmla="*/ 2147483647 w 1891"/>
              <a:gd name="T31" fmla="*/ 2147483647 h 2256"/>
              <a:gd name="T32" fmla="*/ 2147483647 w 1891"/>
              <a:gd name="T33" fmla="*/ 2147483647 h 2256"/>
              <a:gd name="T34" fmla="*/ 2147483647 w 1891"/>
              <a:gd name="T35" fmla="*/ 2147483647 h 2256"/>
              <a:gd name="T36" fmla="*/ 0 w 1891"/>
              <a:gd name="T37" fmla="*/ 2147483647 h 2256"/>
              <a:gd name="T38" fmla="*/ 2147483647 w 1891"/>
              <a:gd name="T39" fmla="*/ 2147483647 h 225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91" h="2256">
                <a:moveTo>
                  <a:pt x="14" y="57"/>
                </a:moveTo>
                <a:lnTo>
                  <a:pt x="259" y="0"/>
                </a:lnTo>
                <a:lnTo>
                  <a:pt x="494" y="206"/>
                </a:lnTo>
                <a:lnTo>
                  <a:pt x="557" y="441"/>
                </a:lnTo>
                <a:lnTo>
                  <a:pt x="746" y="1213"/>
                </a:lnTo>
                <a:lnTo>
                  <a:pt x="811" y="1294"/>
                </a:lnTo>
                <a:lnTo>
                  <a:pt x="1800" y="1113"/>
                </a:lnTo>
                <a:lnTo>
                  <a:pt x="1891" y="1449"/>
                </a:lnTo>
                <a:lnTo>
                  <a:pt x="1761" y="1612"/>
                </a:lnTo>
                <a:lnTo>
                  <a:pt x="1512" y="1675"/>
                </a:lnTo>
                <a:lnTo>
                  <a:pt x="902" y="1828"/>
                </a:lnTo>
                <a:lnTo>
                  <a:pt x="941" y="2160"/>
                </a:lnTo>
                <a:lnTo>
                  <a:pt x="902" y="2193"/>
                </a:lnTo>
                <a:lnTo>
                  <a:pt x="902" y="2256"/>
                </a:lnTo>
                <a:lnTo>
                  <a:pt x="537" y="2251"/>
                </a:lnTo>
                <a:lnTo>
                  <a:pt x="537" y="1924"/>
                </a:lnTo>
                <a:lnTo>
                  <a:pt x="326" y="1468"/>
                </a:lnTo>
                <a:lnTo>
                  <a:pt x="158" y="1130"/>
                </a:lnTo>
                <a:lnTo>
                  <a:pt x="0" y="453"/>
                </a:lnTo>
                <a:lnTo>
                  <a:pt x="14" y="57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0" name="Freeform 149"/>
          <p:cNvSpPr>
            <a:spLocks/>
          </p:cNvSpPr>
          <p:nvPr/>
        </p:nvSpPr>
        <p:spPr bwMode="auto">
          <a:xfrm>
            <a:off x="2192338" y="2441575"/>
            <a:ext cx="549275" cy="1412875"/>
          </a:xfrm>
          <a:custGeom>
            <a:avLst/>
            <a:gdLst>
              <a:gd name="T0" fmla="*/ 0 w 346"/>
              <a:gd name="T1" fmla="*/ 2147483647 h 890"/>
              <a:gd name="T2" fmla="*/ 2147483647 w 346"/>
              <a:gd name="T3" fmla="*/ 0 h 890"/>
              <a:gd name="T4" fmla="*/ 2147483647 w 346"/>
              <a:gd name="T5" fmla="*/ 2147483647 h 890"/>
              <a:gd name="T6" fmla="*/ 2147483647 w 346"/>
              <a:gd name="T7" fmla="*/ 2147483647 h 890"/>
              <a:gd name="T8" fmla="*/ 2147483647 w 346"/>
              <a:gd name="T9" fmla="*/ 2147483647 h 890"/>
              <a:gd name="T10" fmla="*/ 2147483647 w 346"/>
              <a:gd name="T11" fmla="*/ 2147483647 h 890"/>
              <a:gd name="T12" fmla="*/ 2147483647 w 346"/>
              <a:gd name="T13" fmla="*/ 2147483647 h 890"/>
              <a:gd name="T14" fmla="*/ 2147483647 w 346"/>
              <a:gd name="T15" fmla="*/ 2147483647 h 890"/>
              <a:gd name="T16" fmla="*/ 2147483647 w 346"/>
              <a:gd name="T17" fmla="*/ 2147483647 h 890"/>
              <a:gd name="T18" fmla="*/ 2147483647 w 346"/>
              <a:gd name="T19" fmla="*/ 2147483647 h 890"/>
              <a:gd name="T20" fmla="*/ 2147483647 w 346"/>
              <a:gd name="T21" fmla="*/ 2147483647 h 890"/>
              <a:gd name="T22" fmla="*/ 2147483647 w 346"/>
              <a:gd name="T23" fmla="*/ 2147483647 h 890"/>
              <a:gd name="T24" fmla="*/ 0 w 346"/>
              <a:gd name="T25" fmla="*/ 2147483647 h 89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6" h="890">
                <a:moveTo>
                  <a:pt x="0" y="29"/>
                </a:moveTo>
                <a:lnTo>
                  <a:pt x="132" y="0"/>
                </a:lnTo>
                <a:lnTo>
                  <a:pt x="190" y="240"/>
                </a:lnTo>
                <a:lnTo>
                  <a:pt x="319" y="209"/>
                </a:lnTo>
                <a:lnTo>
                  <a:pt x="339" y="310"/>
                </a:lnTo>
                <a:lnTo>
                  <a:pt x="214" y="338"/>
                </a:lnTo>
                <a:lnTo>
                  <a:pt x="257" y="512"/>
                </a:lnTo>
                <a:lnTo>
                  <a:pt x="247" y="565"/>
                </a:lnTo>
                <a:lnTo>
                  <a:pt x="262" y="613"/>
                </a:lnTo>
                <a:lnTo>
                  <a:pt x="286" y="608"/>
                </a:lnTo>
                <a:lnTo>
                  <a:pt x="346" y="857"/>
                </a:lnTo>
                <a:lnTo>
                  <a:pt x="211" y="890"/>
                </a:lnTo>
                <a:lnTo>
                  <a:pt x="0" y="28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1" name="Freeform 155"/>
          <p:cNvSpPr>
            <a:spLocks/>
          </p:cNvSpPr>
          <p:nvPr/>
        </p:nvSpPr>
        <p:spPr bwMode="auto">
          <a:xfrm>
            <a:off x="2408238" y="4787900"/>
            <a:ext cx="3001962" cy="3589338"/>
          </a:xfrm>
          <a:custGeom>
            <a:avLst/>
            <a:gdLst>
              <a:gd name="T0" fmla="*/ 2147483647 w 1891"/>
              <a:gd name="T1" fmla="*/ 2147483647 h 2261"/>
              <a:gd name="T2" fmla="*/ 2147483647 w 1891"/>
              <a:gd name="T3" fmla="*/ 2147483647 h 2261"/>
              <a:gd name="T4" fmla="*/ 2147483647 w 1891"/>
              <a:gd name="T5" fmla="*/ 2147483647 h 2261"/>
              <a:gd name="T6" fmla="*/ 2147483647 w 1891"/>
              <a:gd name="T7" fmla="*/ 2147483647 h 2261"/>
              <a:gd name="T8" fmla="*/ 2147483647 w 1891"/>
              <a:gd name="T9" fmla="*/ 2147483647 h 2261"/>
              <a:gd name="T10" fmla="*/ 2147483647 w 1891"/>
              <a:gd name="T11" fmla="*/ 2147483647 h 2261"/>
              <a:gd name="T12" fmla="*/ 2147483647 w 1891"/>
              <a:gd name="T13" fmla="*/ 2147483647 h 2261"/>
              <a:gd name="T14" fmla="*/ 2147483647 w 1891"/>
              <a:gd name="T15" fmla="*/ 2147483647 h 2261"/>
              <a:gd name="T16" fmla="*/ 2147483647 w 1891"/>
              <a:gd name="T17" fmla="*/ 2147483647 h 2261"/>
              <a:gd name="T18" fmla="*/ 2147483647 w 1891"/>
              <a:gd name="T19" fmla="*/ 2147483647 h 2261"/>
              <a:gd name="T20" fmla="*/ 2147483647 w 1891"/>
              <a:gd name="T21" fmla="*/ 2147483647 h 2261"/>
              <a:gd name="T22" fmla="*/ 2147483647 w 1891"/>
              <a:gd name="T23" fmla="*/ 2147483647 h 2261"/>
              <a:gd name="T24" fmla="*/ 0 w 1891"/>
              <a:gd name="T25" fmla="*/ 2147483647 h 2261"/>
              <a:gd name="T26" fmla="*/ 2147483647 w 1891"/>
              <a:gd name="T27" fmla="*/ 2147483647 h 2261"/>
              <a:gd name="T28" fmla="*/ 2147483647 w 1891"/>
              <a:gd name="T29" fmla="*/ 2147483647 h 2261"/>
              <a:gd name="T30" fmla="*/ 2147483647 w 1891"/>
              <a:gd name="T31" fmla="*/ 0 h 226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891" h="2261">
                <a:moveTo>
                  <a:pt x="552" y="15"/>
                </a:moveTo>
                <a:lnTo>
                  <a:pt x="912" y="20"/>
                </a:lnTo>
                <a:lnTo>
                  <a:pt x="912" y="77"/>
                </a:lnTo>
                <a:lnTo>
                  <a:pt x="955" y="111"/>
                </a:lnTo>
                <a:lnTo>
                  <a:pt x="917" y="447"/>
                </a:lnTo>
                <a:lnTo>
                  <a:pt x="1891" y="864"/>
                </a:lnTo>
                <a:lnTo>
                  <a:pt x="1814" y="1162"/>
                </a:lnTo>
                <a:lnTo>
                  <a:pt x="1488" y="1114"/>
                </a:lnTo>
                <a:lnTo>
                  <a:pt x="1267" y="1920"/>
                </a:lnTo>
                <a:lnTo>
                  <a:pt x="1013" y="1848"/>
                </a:lnTo>
                <a:lnTo>
                  <a:pt x="547" y="1762"/>
                </a:lnTo>
                <a:lnTo>
                  <a:pt x="230" y="2261"/>
                </a:lnTo>
                <a:lnTo>
                  <a:pt x="0" y="2204"/>
                </a:lnTo>
                <a:lnTo>
                  <a:pt x="480" y="341"/>
                </a:lnTo>
                <a:lnTo>
                  <a:pt x="552" y="104"/>
                </a:lnTo>
                <a:lnTo>
                  <a:pt x="55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2" name="Freeform 10"/>
          <p:cNvSpPr>
            <a:spLocks/>
          </p:cNvSpPr>
          <p:nvPr/>
        </p:nvSpPr>
        <p:spPr bwMode="auto">
          <a:xfrm>
            <a:off x="2105025" y="1182688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3" name="Freeform 11"/>
          <p:cNvSpPr>
            <a:spLocks/>
          </p:cNvSpPr>
          <p:nvPr/>
        </p:nvSpPr>
        <p:spPr bwMode="auto">
          <a:xfrm>
            <a:off x="2201863" y="1573213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4" name="Freeform 12"/>
          <p:cNvSpPr>
            <a:spLocks/>
          </p:cNvSpPr>
          <p:nvPr/>
        </p:nvSpPr>
        <p:spPr bwMode="auto">
          <a:xfrm>
            <a:off x="2689225" y="1044575"/>
            <a:ext cx="495300" cy="487363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5" name="Freeform 13"/>
          <p:cNvSpPr>
            <a:spLocks/>
          </p:cNvSpPr>
          <p:nvPr/>
        </p:nvSpPr>
        <p:spPr bwMode="auto">
          <a:xfrm>
            <a:off x="2879725" y="1809750"/>
            <a:ext cx="495300" cy="487363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6" name="Freeform 14"/>
          <p:cNvSpPr>
            <a:spLocks/>
          </p:cNvSpPr>
          <p:nvPr/>
        </p:nvSpPr>
        <p:spPr bwMode="auto">
          <a:xfrm>
            <a:off x="2979738" y="2224088"/>
            <a:ext cx="342900" cy="266700"/>
          </a:xfrm>
          <a:custGeom>
            <a:avLst/>
            <a:gdLst>
              <a:gd name="T0" fmla="*/ 0 w 216"/>
              <a:gd name="T1" fmla="*/ 2147483647 h 168"/>
              <a:gd name="T2" fmla="*/ 2147483647 w 216"/>
              <a:gd name="T3" fmla="*/ 0 h 168"/>
              <a:gd name="T4" fmla="*/ 2147483647 w 216"/>
              <a:gd name="T5" fmla="*/ 2147483647 h 168"/>
              <a:gd name="T6" fmla="*/ 2147483647 w 216"/>
              <a:gd name="T7" fmla="*/ 2147483647 h 168"/>
              <a:gd name="T8" fmla="*/ 0 w 216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" h="168">
                <a:moveTo>
                  <a:pt x="0" y="46"/>
                </a:moveTo>
                <a:lnTo>
                  <a:pt x="189" y="0"/>
                </a:lnTo>
                <a:lnTo>
                  <a:pt x="216" y="118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7" name="Freeform 15"/>
          <p:cNvSpPr>
            <a:spLocks/>
          </p:cNvSpPr>
          <p:nvPr/>
        </p:nvSpPr>
        <p:spPr bwMode="auto">
          <a:xfrm>
            <a:off x="3027363" y="2413000"/>
            <a:ext cx="342900" cy="269875"/>
          </a:xfrm>
          <a:custGeom>
            <a:avLst/>
            <a:gdLst>
              <a:gd name="T0" fmla="*/ 0 w 216"/>
              <a:gd name="T1" fmla="*/ 2147483647 h 170"/>
              <a:gd name="T2" fmla="*/ 2147483647 w 216"/>
              <a:gd name="T3" fmla="*/ 0 h 170"/>
              <a:gd name="T4" fmla="*/ 2147483647 w 216"/>
              <a:gd name="T5" fmla="*/ 2147483647 h 170"/>
              <a:gd name="T6" fmla="*/ 2147483647 w 216"/>
              <a:gd name="T7" fmla="*/ 2147483647 h 170"/>
              <a:gd name="T8" fmla="*/ 0 w 216"/>
              <a:gd name="T9" fmla="*/ 2147483647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" h="170">
                <a:moveTo>
                  <a:pt x="0" y="48"/>
                </a:moveTo>
                <a:lnTo>
                  <a:pt x="186" y="0"/>
                </a:lnTo>
                <a:lnTo>
                  <a:pt x="216" y="120"/>
                </a:lnTo>
                <a:lnTo>
                  <a:pt x="31" y="170"/>
                </a:lnTo>
                <a:lnTo>
                  <a:pt x="0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8" name="Freeform 16"/>
          <p:cNvSpPr>
            <a:spLocks/>
          </p:cNvSpPr>
          <p:nvPr/>
        </p:nvSpPr>
        <p:spPr bwMode="auto">
          <a:xfrm>
            <a:off x="3076575" y="2606675"/>
            <a:ext cx="342900" cy="269875"/>
          </a:xfrm>
          <a:custGeom>
            <a:avLst/>
            <a:gdLst>
              <a:gd name="T0" fmla="*/ 0 w 216"/>
              <a:gd name="T1" fmla="*/ 2147483647 h 170"/>
              <a:gd name="T2" fmla="*/ 2147483647 w 216"/>
              <a:gd name="T3" fmla="*/ 0 h 170"/>
              <a:gd name="T4" fmla="*/ 2147483647 w 216"/>
              <a:gd name="T5" fmla="*/ 2147483647 h 170"/>
              <a:gd name="T6" fmla="*/ 2147483647 w 216"/>
              <a:gd name="T7" fmla="*/ 2147483647 h 170"/>
              <a:gd name="T8" fmla="*/ 0 w 216"/>
              <a:gd name="T9" fmla="*/ 2147483647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" h="170">
                <a:moveTo>
                  <a:pt x="0" y="48"/>
                </a:moveTo>
                <a:lnTo>
                  <a:pt x="186" y="0"/>
                </a:lnTo>
                <a:lnTo>
                  <a:pt x="216" y="120"/>
                </a:lnTo>
                <a:lnTo>
                  <a:pt x="31" y="170"/>
                </a:lnTo>
                <a:lnTo>
                  <a:pt x="0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09" name="Freeform 17"/>
          <p:cNvSpPr>
            <a:spLocks/>
          </p:cNvSpPr>
          <p:nvPr/>
        </p:nvSpPr>
        <p:spPr bwMode="auto">
          <a:xfrm>
            <a:off x="3125788" y="2801938"/>
            <a:ext cx="328612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0" name="Freeform 20"/>
          <p:cNvSpPr>
            <a:spLocks/>
          </p:cNvSpPr>
          <p:nvPr/>
        </p:nvSpPr>
        <p:spPr bwMode="auto">
          <a:xfrm>
            <a:off x="3175000" y="2998788"/>
            <a:ext cx="328613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1" name="Freeform 23"/>
          <p:cNvSpPr>
            <a:spLocks/>
          </p:cNvSpPr>
          <p:nvPr/>
        </p:nvSpPr>
        <p:spPr bwMode="auto">
          <a:xfrm>
            <a:off x="1978025" y="2682875"/>
            <a:ext cx="306388" cy="261938"/>
          </a:xfrm>
          <a:custGeom>
            <a:avLst/>
            <a:gdLst>
              <a:gd name="T0" fmla="*/ 0 w 193"/>
              <a:gd name="T1" fmla="*/ 2147483647 h 165"/>
              <a:gd name="T2" fmla="*/ 2147483647 w 193"/>
              <a:gd name="T3" fmla="*/ 0 h 165"/>
              <a:gd name="T4" fmla="*/ 2147483647 w 193"/>
              <a:gd name="T5" fmla="*/ 2147483647 h 165"/>
              <a:gd name="T6" fmla="*/ 2147483647 w 193"/>
              <a:gd name="T7" fmla="*/ 2147483647 h 165"/>
              <a:gd name="T8" fmla="*/ 0 w 193"/>
              <a:gd name="T9" fmla="*/ 2147483647 h 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5">
                <a:moveTo>
                  <a:pt x="0" y="43"/>
                </a:moveTo>
                <a:lnTo>
                  <a:pt x="166" y="0"/>
                </a:lnTo>
                <a:lnTo>
                  <a:pt x="193" y="125"/>
                </a:lnTo>
                <a:lnTo>
                  <a:pt x="31" y="165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2" name="Freeform 24"/>
          <p:cNvSpPr>
            <a:spLocks/>
          </p:cNvSpPr>
          <p:nvPr/>
        </p:nvSpPr>
        <p:spPr bwMode="auto">
          <a:xfrm>
            <a:off x="2025650" y="28813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3" name="Freeform 25"/>
          <p:cNvSpPr>
            <a:spLocks/>
          </p:cNvSpPr>
          <p:nvPr/>
        </p:nvSpPr>
        <p:spPr bwMode="auto">
          <a:xfrm>
            <a:off x="2076450" y="3076575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4" name="Freeform 26"/>
          <p:cNvSpPr>
            <a:spLocks/>
          </p:cNvSpPr>
          <p:nvPr/>
        </p:nvSpPr>
        <p:spPr bwMode="auto">
          <a:xfrm>
            <a:off x="2125663" y="3271838"/>
            <a:ext cx="306387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5" name="Freeform 27"/>
          <p:cNvSpPr>
            <a:spLocks/>
          </p:cNvSpPr>
          <p:nvPr/>
        </p:nvSpPr>
        <p:spPr bwMode="auto">
          <a:xfrm>
            <a:off x="2174875" y="34655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6" name="Freeform 28"/>
          <p:cNvSpPr>
            <a:spLocks/>
          </p:cNvSpPr>
          <p:nvPr/>
        </p:nvSpPr>
        <p:spPr bwMode="auto">
          <a:xfrm>
            <a:off x="2224088" y="3660775"/>
            <a:ext cx="306387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7" name="Freeform 29"/>
          <p:cNvSpPr>
            <a:spLocks/>
          </p:cNvSpPr>
          <p:nvPr/>
        </p:nvSpPr>
        <p:spPr bwMode="auto">
          <a:xfrm>
            <a:off x="2649538" y="3371850"/>
            <a:ext cx="238125" cy="241300"/>
          </a:xfrm>
          <a:custGeom>
            <a:avLst/>
            <a:gdLst>
              <a:gd name="T0" fmla="*/ 0 w 150"/>
              <a:gd name="T1" fmla="*/ 2147483647 h 152"/>
              <a:gd name="T2" fmla="*/ 2147483647 w 150"/>
              <a:gd name="T3" fmla="*/ 0 h 152"/>
              <a:gd name="T4" fmla="*/ 2147483647 w 150"/>
              <a:gd name="T5" fmla="*/ 2147483647 h 152"/>
              <a:gd name="T6" fmla="*/ 2147483647 w 150"/>
              <a:gd name="T7" fmla="*/ 2147483647 h 152"/>
              <a:gd name="T8" fmla="*/ 0 w 150"/>
              <a:gd name="T9" fmla="*/ 2147483647 h 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0" h="152">
                <a:moveTo>
                  <a:pt x="0" y="30"/>
                </a:moveTo>
                <a:lnTo>
                  <a:pt x="119" y="0"/>
                </a:lnTo>
                <a:lnTo>
                  <a:pt x="150" y="123"/>
                </a:lnTo>
                <a:lnTo>
                  <a:pt x="31" y="152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8" name="Freeform 30"/>
          <p:cNvSpPr>
            <a:spLocks/>
          </p:cNvSpPr>
          <p:nvPr/>
        </p:nvSpPr>
        <p:spPr bwMode="auto">
          <a:xfrm>
            <a:off x="2838450" y="3322638"/>
            <a:ext cx="250825" cy="242887"/>
          </a:xfrm>
          <a:custGeom>
            <a:avLst/>
            <a:gdLst>
              <a:gd name="T0" fmla="*/ 0 w 158"/>
              <a:gd name="T1" fmla="*/ 2147483647 h 153"/>
              <a:gd name="T2" fmla="*/ 2147483647 w 158"/>
              <a:gd name="T3" fmla="*/ 0 h 153"/>
              <a:gd name="T4" fmla="*/ 2147483647 w 158"/>
              <a:gd name="T5" fmla="*/ 2147483647 h 153"/>
              <a:gd name="T6" fmla="*/ 2147483647 w 158"/>
              <a:gd name="T7" fmla="*/ 2147483647 h 153"/>
              <a:gd name="T8" fmla="*/ 0 w 158"/>
              <a:gd name="T9" fmla="*/ 2147483647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" h="153">
                <a:moveTo>
                  <a:pt x="0" y="31"/>
                </a:moveTo>
                <a:lnTo>
                  <a:pt x="127" y="0"/>
                </a:lnTo>
                <a:lnTo>
                  <a:pt x="158" y="124"/>
                </a:lnTo>
                <a:lnTo>
                  <a:pt x="31" y="153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19" name="Freeform 31"/>
          <p:cNvSpPr>
            <a:spLocks/>
          </p:cNvSpPr>
          <p:nvPr/>
        </p:nvSpPr>
        <p:spPr bwMode="auto">
          <a:xfrm>
            <a:off x="2295525" y="39481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0" name="Freeform 32"/>
          <p:cNvSpPr>
            <a:spLocks/>
          </p:cNvSpPr>
          <p:nvPr/>
        </p:nvSpPr>
        <p:spPr bwMode="auto">
          <a:xfrm>
            <a:off x="2727325" y="3697288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1" name="Freeform 33"/>
          <p:cNvSpPr>
            <a:spLocks/>
          </p:cNvSpPr>
          <p:nvPr/>
        </p:nvSpPr>
        <p:spPr bwMode="auto">
          <a:xfrm>
            <a:off x="2928938" y="3649663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2" name="Freeform 34"/>
          <p:cNvSpPr>
            <a:spLocks/>
          </p:cNvSpPr>
          <p:nvPr/>
        </p:nvSpPr>
        <p:spPr bwMode="auto">
          <a:xfrm>
            <a:off x="2300288" y="1995488"/>
            <a:ext cx="301625" cy="266700"/>
          </a:xfrm>
          <a:custGeom>
            <a:avLst/>
            <a:gdLst>
              <a:gd name="T0" fmla="*/ 0 w 190"/>
              <a:gd name="T1" fmla="*/ 2147483647 h 168"/>
              <a:gd name="T2" fmla="*/ 2147483647 w 190"/>
              <a:gd name="T3" fmla="*/ 0 h 168"/>
              <a:gd name="T4" fmla="*/ 2147483647 w 190"/>
              <a:gd name="T5" fmla="*/ 2147483647 h 168"/>
              <a:gd name="T6" fmla="*/ 2147483647 w 190"/>
              <a:gd name="T7" fmla="*/ 2147483647 h 168"/>
              <a:gd name="T8" fmla="*/ 2147483647 w 190"/>
              <a:gd name="T9" fmla="*/ 2147483647 h 168"/>
              <a:gd name="T10" fmla="*/ 2147483647 w 190"/>
              <a:gd name="T11" fmla="*/ 2147483647 h 168"/>
              <a:gd name="T12" fmla="*/ 0 w 19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" h="168">
                <a:moveTo>
                  <a:pt x="0" y="42"/>
                </a:moveTo>
                <a:lnTo>
                  <a:pt x="173" y="0"/>
                </a:lnTo>
                <a:lnTo>
                  <a:pt x="190" y="75"/>
                </a:lnTo>
                <a:lnTo>
                  <a:pt x="140" y="87"/>
                </a:lnTo>
                <a:lnTo>
                  <a:pt x="152" y="139"/>
                </a:lnTo>
                <a:lnTo>
                  <a:pt x="34" y="168"/>
                </a:lnTo>
                <a:lnTo>
                  <a:pt x="0" y="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3" name="Freeform 35"/>
          <p:cNvSpPr>
            <a:spLocks/>
          </p:cNvSpPr>
          <p:nvPr/>
        </p:nvSpPr>
        <p:spPr bwMode="auto">
          <a:xfrm>
            <a:off x="2354263" y="2212975"/>
            <a:ext cx="312737" cy="228600"/>
          </a:xfrm>
          <a:custGeom>
            <a:avLst/>
            <a:gdLst>
              <a:gd name="T0" fmla="*/ 0 w 197"/>
              <a:gd name="T1" fmla="*/ 2147483647 h 144"/>
              <a:gd name="T2" fmla="*/ 2147483647 w 197"/>
              <a:gd name="T3" fmla="*/ 0 h 144"/>
              <a:gd name="T4" fmla="*/ 2147483647 w 197"/>
              <a:gd name="T5" fmla="*/ 2147483647 h 144"/>
              <a:gd name="T6" fmla="*/ 2147483647 w 197"/>
              <a:gd name="T7" fmla="*/ 2147483647 h 144"/>
              <a:gd name="T8" fmla="*/ 2147483647 w 197"/>
              <a:gd name="T9" fmla="*/ 2147483647 h 144"/>
              <a:gd name="T10" fmla="*/ 2147483647 w 197"/>
              <a:gd name="T11" fmla="*/ 2147483647 h 144"/>
              <a:gd name="T12" fmla="*/ 0 w 197"/>
              <a:gd name="T13" fmla="*/ 2147483647 h 14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7" h="144">
                <a:moveTo>
                  <a:pt x="0" y="31"/>
                </a:moveTo>
                <a:lnTo>
                  <a:pt x="118" y="0"/>
                </a:lnTo>
                <a:lnTo>
                  <a:pt x="130" y="38"/>
                </a:lnTo>
                <a:lnTo>
                  <a:pt x="178" y="26"/>
                </a:lnTo>
                <a:lnTo>
                  <a:pt x="197" y="103"/>
                </a:lnTo>
                <a:lnTo>
                  <a:pt x="29" y="144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4" name="Freeform 36"/>
          <p:cNvSpPr>
            <a:spLocks/>
          </p:cNvSpPr>
          <p:nvPr/>
        </p:nvSpPr>
        <p:spPr bwMode="auto">
          <a:xfrm>
            <a:off x="2573338" y="196215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5" name="Freeform 37"/>
          <p:cNvSpPr>
            <a:spLocks/>
          </p:cNvSpPr>
          <p:nvPr/>
        </p:nvSpPr>
        <p:spPr bwMode="auto">
          <a:xfrm>
            <a:off x="2640013" y="222250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6" name="Freeform 38"/>
          <p:cNvSpPr>
            <a:spLocks/>
          </p:cNvSpPr>
          <p:nvPr/>
        </p:nvSpPr>
        <p:spPr bwMode="auto">
          <a:xfrm>
            <a:off x="2401888" y="2343150"/>
            <a:ext cx="439737" cy="295275"/>
          </a:xfrm>
          <a:custGeom>
            <a:avLst/>
            <a:gdLst>
              <a:gd name="T0" fmla="*/ 0 w 277"/>
              <a:gd name="T1" fmla="*/ 2147483647 h 186"/>
              <a:gd name="T2" fmla="*/ 2147483647 w 277"/>
              <a:gd name="T3" fmla="*/ 0 h 186"/>
              <a:gd name="T4" fmla="*/ 2147483647 w 277"/>
              <a:gd name="T5" fmla="*/ 2147483647 h 186"/>
              <a:gd name="T6" fmla="*/ 2147483647 w 277"/>
              <a:gd name="T7" fmla="*/ 2147483647 h 186"/>
              <a:gd name="T8" fmla="*/ 0 w 277"/>
              <a:gd name="T9" fmla="*/ 2147483647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7" h="186">
                <a:moveTo>
                  <a:pt x="0" y="64"/>
                </a:moveTo>
                <a:lnTo>
                  <a:pt x="246" y="0"/>
                </a:lnTo>
                <a:lnTo>
                  <a:pt x="277" y="127"/>
                </a:lnTo>
                <a:lnTo>
                  <a:pt x="31" y="186"/>
                </a:lnTo>
                <a:lnTo>
                  <a:pt x="0" y="6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7" name="Freeform 39"/>
          <p:cNvSpPr>
            <a:spLocks/>
          </p:cNvSpPr>
          <p:nvPr/>
        </p:nvSpPr>
        <p:spPr bwMode="auto">
          <a:xfrm>
            <a:off x="2452688" y="2540000"/>
            <a:ext cx="434975" cy="282575"/>
          </a:xfrm>
          <a:custGeom>
            <a:avLst/>
            <a:gdLst>
              <a:gd name="T0" fmla="*/ 0 w 274"/>
              <a:gd name="T1" fmla="*/ 2147483647 h 178"/>
              <a:gd name="T2" fmla="*/ 2147483647 w 274"/>
              <a:gd name="T3" fmla="*/ 0 h 178"/>
              <a:gd name="T4" fmla="*/ 2147483647 w 274"/>
              <a:gd name="T5" fmla="*/ 2147483647 h 178"/>
              <a:gd name="T6" fmla="*/ 2147483647 w 274"/>
              <a:gd name="T7" fmla="*/ 2147483647 h 178"/>
              <a:gd name="T8" fmla="*/ 0 w 274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4" h="178">
                <a:moveTo>
                  <a:pt x="0" y="64"/>
                </a:moveTo>
                <a:lnTo>
                  <a:pt x="246" y="0"/>
                </a:lnTo>
                <a:lnTo>
                  <a:pt x="274" y="118"/>
                </a:lnTo>
                <a:lnTo>
                  <a:pt x="25" y="178"/>
                </a:lnTo>
                <a:lnTo>
                  <a:pt x="0" y="6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8" name="Freeform 40"/>
          <p:cNvSpPr>
            <a:spLocks/>
          </p:cNvSpPr>
          <p:nvPr/>
        </p:nvSpPr>
        <p:spPr bwMode="auto">
          <a:xfrm>
            <a:off x="2333625" y="3052763"/>
            <a:ext cx="139700" cy="219075"/>
          </a:xfrm>
          <a:custGeom>
            <a:avLst/>
            <a:gdLst>
              <a:gd name="T0" fmla="*/ 0 w 88"/>
              <a:gd name="T1" fmla="*/ 2147483647 h 138"/>
              <a:gd name="T2" fmla="*/ 2147483647 w 88"/>
              <a:gd name="T3" fmla="*/ 0 h 138"/>
              <a:gd name="T4" fmla="*/ 2147483647 w 88"/>
              <a:gd name="T5" fmla="*/ 2147483647 h 138"/>
              <a:gd name="T6" fmla="*/ 2147483647 w 88"/>
              <a:gd name="T7" fmla="*/ 2147483647 h 138"/>
              <a:gd name="T8" fmla="*/ 0 w 88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8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31" y="138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29" name="Freeform 41"/>
          <p:cNvSpPr>
            <a:spLocks/>
          </p:cNvSpPr>
          <p:nvPr/>
        </p:nvSpPr>
        <p:spPr bwMode="auto">
          <a:xfrm>
            <a:off x="2286000" y="2854325"/>
            <a:ext cx="139700" cy="219075"/>
          </a:xfrm>
          <a:custGeom>
            <a:avLst/>
            <a:gdLst>
              <a:gd name="T0" fmla="*/ 0 w 88"/>
              <a:gd name="T1" fmla="*/ 2147483647 h 138"/>
              <a:gd name="T2" fmla="*/ 2147483647 w 88"/>
              <a:gd name="T3" fmla="*/ 0 h 138"/>
              <a:gd name="T4" fmla="*/ 2147483647 w 88"/>
              <a:gd name="T5" fmla="*/ 2147483647 h 138"/>
              <a:gd name="T6" fmla="*/ 2147483647 w 88"/>
              <a:gd name="T7" fmla="*/ 2147483647 h 138"/>
              <a:gd name="T8" fmla="*/ 0 w 88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8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31" y="138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0" name="Freeform 42"/>
          <p:cNvSpPr>
            <a:spLocks/>
          </p:cNvSpPr>
          <p:nvPr/>
        </p:nvSpPr>
        <p:spPr bwMode="auto">
          <a:xfrm>
            <a:off x="2239963" y="2657475"/>
            <a:ext cx="139700" cy="220663"/>
          </a:xfrm>
          <a:custGeom>
            <a:avLst/>
            <a:gdLst>
              <a:gd name="T0" fmla="*/ 0 w 88"/>
              <a:gd name="T1" fmla="*/ 2147483647 h 139"/>
              <a:gd name="T2" fmla="*/ 2147483647 w 88"/>
              <a:gd name="T3" fmla="*/ 0 h 139"/>
              <a:gd name="T4" fmla="*/ 2147483647 w 88"/>
              <a:gd name="T5" fmla="*/ 2147483647 h 139"/>
              <a:gd name="T6" fmla="*/ 2147483647 w 88"/>
              <a:gd name="T7" fmla="*/ 2147483647 h 139"/>
              <a:gd name="T8" fmla="*/ 0 w 88"/>
              <a:gd name="T9" fmla="*/ 2147483647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9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27" y="139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1" name="Freeform 43"/>
          <p:cNvSpPr>
            <a:spLocks/>
          </p:cNvSpPr>
          <p:nvPr/>
        </p:nvSpPr>
        <p:spPr bwMode="auto">
          <a:xfrm>
            <a:off x="2579688" y="3900488"/>
            <a:ext cx="704850" cy="468312"/>
          </a:xfrm>
          <a:custGeom>
            <a:avLst/>
            <a:gdLst>
              <a:gd name="T0" fmla="*/ 0 w 444"/>
              <a:gd name="T1" fmla="*/ 2147483647 h 295"/>
              <a:gd name="T2" fmla="*/ 2147483647 w 444"/>
              <a:gd name="T3" fmla="*/ 0 h 295"/>
              <a:gd name="T4" fmla="*/ 2147483647 w 444"/>
              <a:gd name="T5" fmla="*/ 2147483647 h 295"/>
              <a:gd name="T6" fmla="*/ 2147483647 w 444"/>
              <a:gd name="T7" fmla="*/ 2147483647 h 295"/>
              <a:gd name="T8" fmla="*/ 2147483647 w 444"/>
              <a:gd name="T9" fmla="*/ 2147483647 h 295"/>
              <a:gd name="T10" fmla="*/ 2147483647 w 444"/>
              <a:gd name="T11" fmla="*/ 2147483647 h 295"/>
              <a:gd name="T12" fmla="*/ 2147483647 w 444"/>
              <a:gd name="T13" fmla="*/ 2147483647 h 295"/>
              <a:gd name="T14" fmla="*/ 2147483647 w 444"/>
              <a:gd name="T15" fmla="*/ 2147483647 h 2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4" h="295">
                <a:moveTo>
                  <a:pt x="0" y="96"/>
                </a:moveTo>
                <a:lnTo>
                  <a:pt x="386" y="0"/>
                </a:lnTo>
                <a:lnTo>
                  <a:pt x="444" y="238"/>
                </a:lnTo>
                <a:lnTo>
                  <a:pt x="444" y="295"/>
                </a:lnTo>
                <a:lnTo>
                  <a:pt x="201" y="295"/>
                </a:lnTo>
                <a:lnTo>
                  <a:pt x="180" y="231"/>
                </a:lnTo>
                <a:lnTo>
                  <a:pt x="43" y="262"/>
                </a:lnTo>
                <a:lnTo>
                  <a:pt x="2" y="9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2" name="Freeform 44"/>
          <p:cNvSpPr>
            <a:spLocks/>
          </p:cNvSpPr>
          <p:nvPr/>
        </p:nvSpPr>
        <p:spPr bwMode="auto">
          <a:xfrm>
            <a:off x="3806825" y="3019425"/>
            <a:ext cx="490538" cy="482600"/>
          </a:xfrm>
          <a:custGeom>
            <a:avLst/>
            <a:gdLst>
              <a:gd name="T0" fmla="*/ 0 w 309"/>
              <a:gd name="T1" fmla="*/ 2147483647 h 304"/>
              <a:gd name="T2" fmla="*/ 2147483647 w 309"/>
              <a:gd name="T3" fmla="*/ 0 h 304"/>
              <a:gd name="T4" fmla="*/ 2147483647 w 309"/>
              <a:gd name="T5" fmla="*/ 2147483647 h 304"/>
              <a:gd name="T6" fmla="*/ 2147483647 w 309"/>
              <a:gd name="T7" fmla="*/ 2147483647 h 304"/>
              <a:gd name="T8" fmla="*/ 0 w 309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" h="304">
                <a:moveTo>
                  <a:pt x="0" y="62"/>
                </a:moveTo>
                <a:lnTo>
                  <a:pt x="244" y="0"/>
                </a:lnTo>
                <a:lnTo>
                  <a:pt x="309" y="247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3" name="Freeform 45"/>
          <p:cNvSpPr>
            <a:spLocks/>
          </p:cNvSpPr>
          <p:nvPr/>
        </p:nvSpPr>
        <p:spPr bwMode="auto">
          <a:xfrm>
            <a:off x="4346575" y="3511550"/>
            <a:ext cx="484188" cy="482600"/>
          </a:xfrm>
          <a:custGeom>
            <a:avLst/>
            <a:gdLst>
              <a:gd name="T0" fmla="*/ 0 w 305"/>
              <a:gd name="T1" fmla="*/ 2147483647 h 304"/>
              <a:gd name="T2" fmla="*/ 2147483647 w 305"/>
              <a:gd name="T3" fmla="*/ 0 h 304"/>
              <a:gd name="T4" fmla="*/ 2147483647 w 305"/>
              <a:gd name="T5" fmla="*/ 2147483647 h 304"/>
              <a:gd name="T6" fmla="*/ 2147483647 w 305"/>
              <a:gd name="T7" fmla="*/ 2147483647 h 304"/>
              <a:gd name="T8" fmla="*/ 0 w 305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4">
                <a:moveTo>
                  <a:pt x="0" y="62"/>
                </a:moveTo>
                <a:lnTo>
                  <a:pt x="244" y="0"/>
                </a:lnTo>
                <a:lnTo>
                  <a:pt x="305" y="243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4" name="Freeform 46"/>
          <p:cNvSpPr>
            <a:spLocks/>
          </p:cNvSpPr>
          <p:nvPr/>
        </p:nvSpPr>
        <p:spPr bwMode="auto">
          <a:xfrm>
            <a:off x="4589463" y="2825750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5" name="Freeform 47"/>
          <p:cNvSpPr>
            <a:spLocks/>
          </p:cNvSpPr>
          <p:nvPr/>
        </p:nvSpPr>
        <p:spPr bwMode="auto">
          <a:xfrm>
            <a:off x="4976813" y="272891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6" name="Freeform 48"/>
          <p:cNvSpPr>
            <a:spLocks/>
          </p:cNvSpPr>
          <p:nvPr/>
        </p:nvSpPr>
        <p:spPr bwMode="auto">
          <a:xfrm>
            <a:off x="5124450" y="331946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7" name="Freeform 49"/>
          <p:cNvSpPr>
            <a:spLocks/>
          </p:cNvSpPr>
          <p:nvPr/>
        </p:nvSpPr>
        <p:spPr bwMode="auto">
          <a:xfrm>
            <a:off x="3962400" y="3657600"/>
            <a:ext cx="255588" cy="315913"/>
          </a:xfrm>
          <a:custGeom>
            <a:avLst/>
            <a:gdLst>
              <a:gd name="T0" fmla="*/ 0 w 161"/>
              <a:gd name="T1" fmla="*/ 2147483647 h 199"/>
              <a:gd name="T2" fmla="*/ 2147483647 w 161"/>
              <a:gd name="T3" fmla="*/ 0 h 199"/>
              <a:gd name="T4" fmla="*/ 2147483647 w 161"/>
              <a:gd name="T5" fmla="*/ 2147483647 h 199"/>
              <a:gd name="T6" fmla="*/ 2147483647 w 161"/>
              <a:gd name="T7" fmla="*/ 2147483647 h 199"/>
              <a:gd name="T8" fmla="*/ 0 w 161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0" y="28"/>
                </a:moveTo>
                <a:lnTo>
                  <a:pt x="122" y="0"/>
                </a:lnTo>
                <a:lnTo>
                  <a:pt x="161" y="170"/>
                </a:lnTo>
                <a:lnTo>
                  <a:pt x="38" y="199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8" name="Freeform 50"/>
          <p:cNvSpPr>
            <a:spLocks/>
          </p:cNvSpPr>
          <p:nvPr/>
        </p:nvSpPr>
        <p:spPr bwMode="auto">
          <a:xfrm>
            <a:off x="4152900" y="3609975"/>
            <a:ext cx="260350" cy="315913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39" name="Freeform 51"/>
          <p:cNvSpPr>
            <a:spLocks/>
          </p:cNvSpPr>
          <p:nvPr/>
        </p:nvSpPr>
        <p:spPr bwMode="auto">
          <a:xfrm>
            <a:off x="4191000" y="2973388"/>
            <a:ext cx="230188" cy="307975"/>
          </a:xfrm>
          <a:custGeom>
            <a:avLst/>
            <a:gdLst>
              <a:gd name="T0" fmla="*/ 0 w 145"/>
              <a:gd name="T1" fmla="*/ 2147483647 h 194"/>
              <a:gd name="T2" fmla="*/ 2147483647 w 145"/>
              <a:gd name="T3" fmla="*/ 0 h 194"/>
              <a:gd name="T4" fmla="*/ 2147483647 w 145"/>
              <a:gd name="T5" fmla="*/ 2147483647 h 194"/>
              <a:gd name="T6" fmla="*/ 2147483647 w 145"/>
              <a:gd name="T7" fmla="*/ 2147483647 h 194"/>
              <a:gd name="T8" fmla="*/ 2147483647 w 145"/>
              <a:gd name="T9" fmla="*/ 2147483647 h 194"/>
              <a:gd name="T10" fmla="*/ 2147483647 w 145"/>
              <a:gd name="T11" fmla="*/ 2147483647 h 194"/>
              <a:gd name="T12" fmla="*/ 2147483647 w 145"/>
              <a:gd name="T13" fmla="*/ 2147483647 h 1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5" h="194">
                <a:moveTo>
                  <a:pt x="0" y="29"/>
                </a:moveTo>
                <a:lnTo>
                  <a:pt x="118" y="0"/>
                </a:lnTo>
                <a:lnTo>
                  <a:pt x="145" y="120"/>
                </a:lnTo>
                <a:lnTo>
                  <a:pt x="116" y="127"/>
                </a:lnTo>
                <a:lnTo>
                  <a:pt x="126" y="175"/>
                </a:lnTo>
                <a:lnTo>
                  <a:pt x="47" y="194"/>
                </a:lnTo>
                <a:lnTo>
                  <a:pt x="1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0" name="Freeform 52"/>
          <p:cNvSpPr>
            <a:spLocks/>
          </p:cNvSpPr>
          <p:nvPr/>
        </p:nvSpPr>
        <p:spPr bwMode="auto">
          <a:xfrm>
            <a:off x="4375150" y="2924175"/>
            <a:ext cx="279400" cy="288925"/>
          </a:xfrm>
          <a:custGeom>
            <a:avLst/>
            <a:gdLst>
              <a:gd name="T0" fmla="*/ 0 w 176"/>
              <a:gd name="T1" fmla="*/ 2147483647 h 182"/>
              <a:gd name="T2" fmla="*/ 2147483647 w 176"/>
              <a:gd name="T3" fmla="*/ 0 h 182"/>
              <a:gd name="T4" fmla="*/ 2147483647 w 176"/>
              <a:gd name="T5" fmla="*/ 2147483647 h 182"/>
              <a:gd name="T6" fmla="*/ 2147483647 w 176"/>
              <a:gd name="T7" fmla="*/ 2147483647 h 182"/>
              <a:gd name="T8" fmla="*/ 2147483647 w 176"/>
              <a:gd name="T9" fmla="*/ 2147483647 h 182"/>
              <a:gd name="T10" fmla="*/ 2147483647 w 176"/>
              <a:gd name="T11" fmla="*/ 2147483647 h 182"/>
              <a:gd name="T12" fmla="*/ 0 w 176"/>
              <a:gd name="T13" fmla="*/ 2147483647 h 1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6" h="182">
                <a:moveTo>
                  <a:pt x="0" y="31"/>
                </a:moveTo>
                <a:lnTo>
                  <a:pt x="135" y="0"/>
                </a:lnTo>
                <a:lnTo>
                  <a:pt x="176" y="163"/>
                </a:lnTo>
                <a:lnTo>
                  <a:pt x="92" y="182"/>
                </a:lnTo>
                <a:lnTo>
                  <a:pt x="82" y="139"/>
                </a:lnTo>
                <a:lnTo>
                  <a:pt x="32" y="151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1" name="Freeform 53"/>
          <p:cNvSpPr>
            <a:spLocks/>
          </p:cNvSpPr>
          <p:nvPr/>
        </p:nvSpPr>
        <p:spPr bwMode="auto">
          <a:xfrm>
            <a:off x="4265613" y="3254375"/>
            <a:ext cx="152400" cy="157163"/>
          </a:xfrm>
          <a:custGeom>
            <a:avLst/>
            <a:gdLst>
              <a:gd name="T0" fmla="*/ 0 w 96"/>
              <a:gd name="T1" fmla="*/ 2147483647 h 99"/>
              <a:gd name="T2" fmla="*/ 2147483647 w 96"/>
              <a:gd name="T3" fmla="*/ 0 h 99"/>
              <a:gd name="T4" fmla="*/ 2147483647 w 96"/>
              <a:gd name="T5" fmla="*/ 2147483647 h 99"/>
              <a:gd name="T6" fmla="*/ 2147483647 w 96"/>
              <a:gd name="T7" fmla="*/ 2147483647 h 99"/>
              <a:gd name="T8" fmla="*/ 0 w 96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" h="99">
                <a:moveTo>
                  <a:pt x="0" y="20"/>
                </a:moveTo>
                <a:lnTo>
                  <a:pt x="79" y="0"/>
                </a:lnTo>
                <a:lnTo>
                  <a:pt x="96" y="80"/>
                </a:lnTo>
                <a:lnTo>
                  <a:pt x="19" y="99"/>
                </a:lnTo>
                <a:lnTo>
                  <a:pt x="0" y="1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2" name="Freeform 54"/>
          <p:cNvSpPr>
            <a:spLocks/>
          </p:cNvSpPr>
          <p:nvPr/>
        </p:nvSpPr>
        <p:spPr bwMode="auto">
          <a:xfrm>
            <a:off x="4521200" y="3182938"/>
            <a:ext cx="174625" cy="158750"/>
          </a:xfrm>
          <a:custGeom>
            <a:avLst/>
            <a:gdLst>
              <a:gd name="T0" fmla="*/ 0 w 110"/>
              <a:gd name="T1" fmla="*/ 2147483647 h 100"/>
              <a:gd name="T2" fmla="*/ 2147483647 w 110"/>
              <a:gd name="T3" fmla="*/ 0 h 100"/>
              <a:gd name="T4" fmla="*/ 2147483647 w 110"/>
              <a:gd name="T5" fmla="*/ 2147483647 h 100"/>
              <a:gd name="T6" fmla="*/ 2147483647 w 110"/>
              <a:gd name="T7" fmla="*/ 2147483647 h 100"/>
              <a:gd name="T8" fmla="*/ 2147483647 w 110"/>
              <a:gd name="T9" fmla="*/ 2147483647 h 100"/>
              <a:gd name="T10" fmla="*/ 0 w 110"/>
              <a:gd name="T11" fmla="*/ 2147483647 h 1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" h="100">
                <a:moveTo>
                  <a:pt x="0" y="21"/>
                </a:moveTo>
                <a:lnTo>
                  <a:pt x="84" y="0"/>
                </a:lnTo>
                <a:lnTo>
                  <a:pt x="105" y="81"/>
                </a:lnTo>
                <a:lnTo>
                  <a:pt x="110" y="77"/>
                </a:lnTo>
                <a:lnTo>
                  <a:pt x="19" y="100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3" name="Freeform 55"/>
          <p:cNvSpPr>
            <a:spLocks/>
          </p:cNvSpPr>
          <p:nvPr/>
        </p:nvSpPr>
        <p:spPr bwMode="auto">
          <a:xfrm>
            <a:off x="3768725" y="3702050"/>
            <a:ext cx="244475" cy="276225"/>
          </a:xfrm>
          <a:custGeom>
            <a:avLst/>
            <a:gdLst>
              <a:gd name="T0" fmla="*/ 0 w 154"/>
              <a:gd name="T1" fmla="*/ 2147483647 h 174"/>
              <a:gd name="T2" fmla="*/ 2147483647 w 154"/>
              <a:gd name="T3" fmla="*/ 0 h 174"/>
              <a:gd name="T4" fmla="*/ 2147483647 w 154"/>
              <a:gd name="T5" fmla="*/ 2147483647 h 174"/>
              <a:gd name="T6" fmla="*/ 2147483647 w 154"/>
              <a:gd name="T7" fmla="*/ 2147483647 h 174"/>
              <a:gd name="T8" fmla="*/ 0 w 154"/>
              <a:gd name="T9" fmla="*/ 2147483647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74">
                <a:moveTo>
                  <a:pt x="0" y="28"/>
                </a:moveTo>
                <a:lnTo>
                  <a:pt x="122" y="0"/>
                </a:lnTo>
                <a:lnTo>
                  <a:pt x="154" y="146"/>
                </a:lnTo>
                <a:lnTo>
                  <a:pt x="34" y="174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4" name="Freeform 56"/>
          <p:cNvSpPr>
            <a:spLocks/>
          </p:cNvSpPr>
          <p:nvPr/>
        </p:nvSpPr>
        <p:spPr bwMode="auto">
          <a:xfrm>
            <a:off x="3819525" y="3925888"/>
            <a:ext cx="231775" cy="209550"/>
          </a:xfrm>
          <a:custGeom>
            <a:avLst/>
            <a:gdLst>
              <a:gd name="T0" fmla="*/ 2147483647 w 146"/>
              <a:gd name="T1" fmla="*/ 0 h 132"/>
              <a:gd name="T2" fmla="*/ 2147483647 w 146"/>
              <a:gd name="T3" fmla="*/ 2147483647 h 132"/>
              <a:gd name="T4" fmla="*/ 2147483647 w 146"/>
              <a:gd name="T5" fmla="*/ 2147483647 h 132"/>
              <a:gd name="T6" fmla="*/ 0 w 146"/>
              <a:gd name="T7" fmla="*/ 2147483647 h 13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6" h="132">
                <a:moveTo>
                  <a:pt x="122" y="0"/>
                </a:moveTo>
                <a:lnTo>
                  <a:pt x="146" y="106"/>
                </a:lnTo>
                <a:lnTo>
                  <a:pt x="24" y="132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5" name="Freeform 57"/>
          <p:cNvSpPr>
            <a:spLocks/>
          </p:cNvSpPr>
          <p:nvPr/>
        </p:nvSpPr>
        <p:spPr bwMode="auto">
          <a:xfrm>
            <a:off x="4930775" y="3417888"/>
            <a:ext cx="292100" cy="430212"/>
          </a:xfrm>
          <a:custGeom>
            <a:avLst/>
            <a:gdLst>
              <a:gd name="T0" fmla="*/ 0 w 184"/>
              <a:gd name="T1" fmla="*/ 2147483647 h 271"/>
              <a:gd name="T2" fmla="*/ 2147483647 w 184"/>
              <a:gd name="T3" fmla="*/ 0 h 271"/>
              <a:gd name="T4" fmla="*/ 2147483647 w 184"/>
              <a:gd name="T5" fmla="*/ 2147483647 h 271"/>
              <a:gd name="T6" fmla="*/ 2147483647 w 184"/>
              <a:gd name="T7" fmla="*/ 2147483647 h 271"/>
              <a:gd name="T8" fmla="*/ 0 w 184"/>
              <a:gd name="T9" fmla="*/ 2147483647 h 2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4" h="271">
                <a:moveTo>
                  <a:pt x="0" y="28"/>
                </a:moveTo>
                <a:lnTo>
                  <a:pt x="123" y="0"/>
                </a:lnTo>
                <a:lnTo>
                  <a:pt x="184" y="243"/>
                </a:lnTo>
                <a:lnTo>
                  <a:pt x="62" y="271"/>
                </a:lnTo>
                <a:lnTo>
                  <a:pt x="0" y="2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6" name="Freeform 58"/>
          <p:cNvSpPr>
            <a:spLocks/>
          </p:cNvSpPr>
          <p:nvPr/>
        </p:nvSpPr>
        <p:spPr bwMode="auto">
          <a:xfrm>
            <a:off x="4022725" y="3879850"/>
            <a:ext cx="419100" cy="211138"/>
          </a:xfrm>
          <a:custGeom>
            <a:avLst/>
            <a:gdLst>
              <a:gd name="T0" fmla="*/ 0 w 264"/>
              <a:gd name="T1" fmla="*/ 2147483647 h 133"/>
              <a:gd name="T2" fmla="*/ 2147483647 w 264"/>
              <a:gd name="T3" fmla="*/ 0 h 133"/>
              <a:gd name="T4" fmla="*/ 2147483647 w 264"/>
              <a:gd name="T5" fmla="*/ 2147483647 h 133"/>
              <a:gd name="T6" fmla="*/ 2147483647 w 264"/>
              <a:gd name="T7" fmla="*/ 2147483647 h 133"/>
              <a:gd name="T8" fmla="*/ 0 w 264"/>
              <a:gd name="T9" fmla="*/ 2147483647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4" h="133">
                <a:moveTo>
                  <a:pt x="0" y="60"/>
                </a:moveTo>
                <a:lnTo>
                  <a:pt x="247" y="0"/>
                </a:lnTo>
                <a:lnTo>
                  <a:pt x="264" y="71"/>
                </a:lnTo>
                <a:lnTo>
                  <a:pt x="17" y="133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7" name="Freeform 59"/>
          <p:cNvSpPr>
            <a:spLocks/>
          </p:cNvSpPr>
          <p:nvPr/>
        </p:nvSpPr>
        <p:spPr bwMode="auto">
          <a:xfrm>
            <a:off x="3616325" y="3116263"/>
            <a:ext cx="247650" cy="274637"/>
          </a:xfrm>
          <a:custGeom>
            <a:avLst/>
            <a:gdLst>
              <a:gd name="T0" fmla="*/ 0 w 156"/>
              <a:gd name="T1" fmla="*/ 2147483647 h 173"/>
              <a:gd name="T2" fmla="*/ 2147483647 w 156"/>
              <a:gd name="T3" fmla="*/ 0 h 173"/>
              <a:gd name="T4" fmla="*/ 2147483647 w 156"/>
              <a:gd name="T5" fmla="*/ 2147483647 h 173"/>
              <a:gd name="T6" fmla="*/ 2147483647 w 156"/>
              <a:gd name="T7" fmla="*/ 2147483647 h 173"/>
              <a:gd name="T8" fmla="*/ 0 w 156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6" h="173">
                <a:moveTo>
                  <a:pt x="0" y="33"/>
                </a:moveTo>
                <a:lnTo>
                  <a:pt x="120" y="0"/>
                </a:lnTo>
                <a:lnTo>
                  <a:pt x="156" y="141"/>
                </a:lnTo>
                <a:lnTo>
                  <a:pt x="33" y="173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8" name="Freeform 61"/>
          <p:cNvSpPr>
            <a:spLocks/>
          </p:cNvSpPr>
          <p:nvPr/>
        </p:nvSpPr>
        <p:spPr bwMode="auto">
          <a:xfrm>
            <a:off x="3667125" y="3338513"/>
            <a:ext cx="236538" cy="217487"/>
          </a:xfrm>
          <a:custGeom>
            <a:avLst/>
            <a:gdLst>
              <a:gd name="T0" fmla="*/ 0 w 149"/>
              <a:gd name="T1" fmla="*/ 2147483647 h 137"/>
              <a:gd name="T2" fmla="*/ 2147483647 w 149"/>
              <a:gd name="T3" fmla="*/ 0 h 137"/>
              <a:gd name="T4" fmla="*/ 2147483647 w 149"/>
              <a:gd name="T5" fmla="*/ 2147483647 h 137"/>
              <a:gd name="T6" fmla="*/ 2147483647 w 149"/>
              <a:gd name="T7" fmla="*/ 2147483647 h 137"/>
              <a:gd name="T8" fmla="*/ 0 w 149"/>
              <a:gd name="T9" fmla="*/ 2147483647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7">
                <a:moveTo>
                  <a:pt x="0" y="34"/>
                </a:moveTo>
                <a:lnTo>
                  <a:pt x="122" y="0"/>
                </a:lnTo>
                <a:lnTo>
                  <a:pt x="149" y="103"/>
                </a:lnTo>
                <a:lnTo>
                  <a:pt x="26" y="137"/>
                </a:lnTo>
                <a:lnTo>
                  <a:pt x="0" y="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49" name="Freeform 62"/>
          <p:cNvSpPr>
            <a:spLocks/>
          </p:cNvSpPr>
          <p:nvPr/>
        </p:nvSpPr>
        <p:spPr bwMode="auto">
          <a:xfrm>
            <a:off x="3279775" y="2198688"/>
            <a:ext cx="236538" cy="595312"/>
          </a:xfrm>
          <a:custGeom>
            <a:avLst/>
            <a:gdLst>
              <a:gd name="T0" fmla="*/ 0 w 149"/>
              <a:gd name="T1" fmla="*/ 2147483647 h 375"/>
              <a:gd name="T2" fmla="*/ 2147483647 w 149"/>
              <a:gd name="T3" fmla="*/ 0 h 375"/>
              <a:gd name="T4" fmla="*/ 2147483647 w 149"/>
              <a:gd name="T5" fmla="*/ 2147483647 h 375"/>
              <a:gd name="T6" fmla="*/ 2147483647 w 149"/>
              <a:gd name="T7" fmla="*/ 2147483647 h 375"/>
              <a:gd name="T8" fmla="*/ 0 w 149"/>
              <a:gd name="T9" fmla="*/ 2147483647 h 3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375">
                <a:moveTo>
                  <a:pt x="0" y="17"/>
                </a:moveTo>
                <a:lnTo>
                  <a:pt x="60" y="0"/>
                </a:lnTo>
                <a:lnTo>
                  <a:pt x="149" y="360"/>
                </a:lnTo>
                <a:lnTo>
                  <a:pt x="87" y="375"/>
                </a:lnTo>
                <a:lnTo>
                  <a:pt x="0" y="15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0" name="Freeform 63"/>
          <p:cNvSpPr>
            <a:spLocks/>
          </p:cNvSpPr>
          <p:nvPr/>
        </p:nvSpPr>
        <p:spPr bwMode="auto">
          <a:xfrm>
            <a:off x="3406775" y="2768600"/>
            <a:ext cx="155575" cy="228600"/>
          </a:xfrm>
          <a:custGeom>
            <a:avLst/>
            <a:gdLst>
              <a:gd name="T0" fmla="*/ 0 w 98"/>
              <a:gd name="T1" fmla="*/ 2147483647 h 144"/>
              <a:gd name="T2" fmla="*/ 2147483647 w 98"/>
              <a:gd name="T3" fmla="*/ 0 h 144"/>
              <a:gd name="T4" fmla="*/ 2147483647 w 98"/>
              <a:gd name="T5" fmla="*/ 2147483647 h 144"/>
              <a:gd name="T6" fmla="*/ 2147483647 w 98"/>
              <a:gd name="T7" fmla="*/ 2147483647 h 144"/>
              <a:gd name="T8" fmla="*/ 0 w 98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44">
                <a:moveTo>
                  <a:pt x="0" y="20"/>
                </a:moveTo>
                <a:lnTo>
                  <a:pt x="69" y="0"/>
                </a:lnTo>
                <a:lnTo>
                  <a:pt x="98" y="125"/>
                </a:lnTo>
                <a:lnTo>
                  <a:pt x="31" y="144"/>
                </a:lnTo>
                <a:lnTo>
                  <a:pt x="0" y="2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1" name="Freeform 64"/>
          <p:cNvSpPr>
            <a:spLocks/>
          </p:cNvSpPr>
          <p:nvPr/>
        </p:nvSpPr>
        <p:spPr bwMode="auto">
          <a:xfrm>
            <a:off x="3455988" y="2968625"/>
            <a:ext cx="155575" cy="228600"/>
          </a:xfrm>
          <a:custGeom>
            <a:avLst/>
            <a:gdLst>
              <a:gd name="T0" fmla="*/ 0 w 98"/>
              <a:gd name="T1" fmla="*/ 2147483647 h 144"/>
              <a:gd name="T2" fmla="*/ 2147483647 w 98"/>
              <a:gd name="T3" fmla="*/ 0 h 144"/>
              <a:gd name="T4" fmla="*/ 2147483647 w 98"/>
              <a:gd name="T5" fmla="*/ 2147483647 h 144"/>
              <a:gd name="T6" fmla="*/ 2147483647 w 98"/>
              <a:gd name="T7" fmla="*/ 2147483647 h 144"/>
              <a:gd name="T8" fmla="*/ 0 w 98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44">
                <a:moveTo>
                  <a:pt x="0" y="20"/>
                </a:moveTo>
                <a:lnTo>
                  <a:pt x="69" y="0"/>
                </a:lnTo>
                <a:lnTo>
                  <a:pt x="98" y="125"/>
                </a:lnTo>
                <a:lnTo>
                  <a:pt x="31" y="144"/>
                </a:lnTo>
                <a:lnTo>
                  <a:pt x="0" y="2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2" name="Freeform 65"/>
          <p:cNvSpPr>
            <a:spLocks/>
          </p:cNvSpPr>
          <p:nvPr/>
        </p:nvSpPr>
        <p:spPr bwMode="auto">
          <a:xfrm>
            <a:off x="3222625" y="3197225"/>
            <a:ext cx="309563" cy="179388"/>
          </a:xfrm>
          <a:custGeom>
            <a:avLst/>
            <a:gdLst>
              <a:gd name="T0" fmla="*/ 2147483647 w 195"/>
              <a:gd name="T1" fmla="*/ 2147483647 h 113"/>
              <a:gd name="T2" fmla="*/ 2147483647 w 195"/>
              <a:gd name="T3" fmla="*/ 0 h 113"/>
              <a:gd name="T4" fmla="*/ 2147483647 w 195"/>
              <a:gd name="T5" fmla="*/ 2147483647 h 113"/>
              <a:gd name="T6" fmla="*/ 2147483647 w 195"/>
              <a:gd name="T7" fmla="*/ 2147483647 h 113"/>
              <a:gd name="T8" fmla="*/ 0 w 195"/>
              <a:gd name="T9" fmla="*/ 2147483647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5" h="113">
                <a:moveTo>
                  <a:pt x="3" y="44"/>
                </a:moveTo>
                <a:lnTo>
                  <a:pt x="178" y="0"/>
                </a:lnTo>
                <a:lnTo>
                  <a:pt x="195" y="68"/>
                </a:lnTo>
                <a:lnTo>
                  <a:pt x="17" y="113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3" name="Freeform 66"/>
          <p:cNvSpPr>
            <a:spLocks/>
          </p:cNvSpPr>
          <p:nvPr/>
        </p:nvSpPr>
        <p:spPr bwMode="auto">
          <a:xfrm>
            <a:off x="2533650" y="2881313"/>
            <a:ext cx="506413" cy="544512"/>
          </a:xfrm>
          <a:custGeom>
            <a:avLst/>
            <a:gdLst>
              <a:gd name="T0" fmla="*/ 0 w 319"/>
              <a:gd name="T1" fmla="*/ 2147483647 h 343"/>
              <a:gd name="T2" fmla="*/ 2147483647 w 319"/>
              <a:gd name="T3" fmla="*/ 0 h 343"/>
              <a:gd name="T4" fmla="*/ 2147483647 w 319"/>
              <a:gd name="T5" fmla="*/ 2147483647 h 343"/>
              <a:gd name="T6" fmla="*/ 2147483647 w 319"/>
              <a:gd name="T7" fmla="*/ 2147483647 h 343"/>
              <a:gd name="T8" fmla="*/ 2147483647 w 319"/>
              <a:gd name="T9" fmla="*/ 2147483647 h 343"/>
              <a:gd name="T10" fmla="*/ 2147483647 w 319"/>
              <a:gd name="T11" fmla="*/ 2147483647 h 343"/>
              <a:gd name="T12" fmla="*/ 0 w 319"/>
              <a:gd name="T13" fmla="*/ 2147483647 h 3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9" h="343">
                <a:moveTo>
                  <a:pt x="0" y="63"/>
                </a:moveTo>
                <a:lnTo>
                  <a:pt x="247" y="0"/>
                </a:lnTo>
                <a:lnTo>
                  <a:pt x="319" y="276"/>
                </a:lnTo>
                <a:lnTo>
                  <a:pt x="47" y="343"/>
                </a:lnTo>
                <a:lnTo>
                  <a:pt x="34" y="286"/>
                </a:lnTo>
                <a:lnTo>
                  <a:pt x="42" y="239"/>
                </a:lnTo>
                <a:lnTo>
                  <a:pt x="0" y="6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4" name="Freeform 67"/>
          <p:cNvSpPr>
            <a:spLocks/>
          </p:cNvSpPr>
          <p:nvPr/>
        </p:nvSpPr>
        <p:spPr bwMode="auto">
          <a:xfrm>
            <a:off x="3009900" y="4511675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5" name="Freeform 68"/>
          <p:cNvSpPr>
            <a:spLocks/>
          </p:cNvSpPr>
          <p:nvPr/>
        </p:nvSpPr>
        <p:spPr bwMode="auto">
          <a:xfrm>
            <a:off x="3006725" y="4932363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6" name="Freeform 69"/>
          <p:cNvSpPr>
            <a:spLocks/>
          </p:cNvSpPr>
          <p:nvPr/>
        </p:nvSpPr>
        <p:spPr bwMode="auto">
          <a:xfrm>
            <a:off x="2549525" y="5257800"/>
            <a:ext cx="735013" cy="571500"/>
          </a:xfrm>
          <a:custGeom>
            <a:avLst/>
            <a:gdLst>
              <a:gd name="T0" fmla="*/ 2147483647 w 463"/>
              <a:gd name="T1" fmla="*/ 0 h 360"/>
              <a:gd name="T2" fmla="*/ 2147483647 w 463"/>
              <a:gd name="T3" fmla="*/ 0 h 360"/>
              <a:gd name="T4" fmla="*/ 2147483647 w 463"/>
              <a:gd name="T5" fmla="*/ 2147483647 h 360"/>
              <a:gd name="T6" fmla="*/ 2147483647 w 463"/>
              <a:gd name="T7" fmla="*/ 2147483647 h 360"/>
              <a:gd name="T8" fmla="*/ 2147483647 w 463"/>
              <a:gd name="T9" fmla="*/ 2147483647 h 360"/>
              <a:gd name="T10" fmla="*/ 2147483647 w 463"/>
              <a:gd name="T11" fmla="*/ 2147483647 h 360"/>
              <a:gd name="T12" fmla="*/ 0 w 463"/>
              <a:gd name="T13" fmla="*/ 2147483647 h 360"/>
              <a:gd name="T14" fmla="*/ 2147483647 w 463"/>
              <a:gd name="T15" fmla="*/ 2147483647 h 360"/>
              <a:gd name="T16" fmla="*/ 2147483647 w 463"/>
              <a:gd name="T17" fmla="*/ 2147483647 h 360"/>
              <a:gd name="T18" fmla="*/ 2147483647 w 463"/>
              <a:gd name="T19" fmla="*/ 2147483647 h 360"/>
              <a:gd name="T20" fmla="*/ 2147483647 w 463"/>
              <a:gd name="T21" fmla="*/ 2147483647 h 360"/>
              <a:gd name="T22" fmla="*/ 2147483647 w 463"/>
              <a:gd name="T23" fmla="*/ 0 h 3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3" h="360">
                <a:moveTo>
                  <a:pt x="232" y="0"/>
                </a:moveTo>
                <a:lnTo>
                  <a:pt x="460" y="0"/>
                </a:lnTo>
                <a:lnTo>
                  <a:pt x="463" y="55"/>
                </a:lnTo>
                <a:lnTo>
                  <a:pt x="403" y="300"/>
                </a:lnTo>
                <a:lnTo>
                  <a:pt x="153" y="237"/>
                </a:lnTo>
                <a:lnTo>
                  <a:pt x="120" y="360"/>
                </a:lnTo>
                <a:lnTo>
                  <a:pt x="0" y="328"/>
                </a:lnTo>
                <a:lnTo>
                  <a:pt x="28" y="206"/>
                </a:lnTo>
                <a:lnTo>
                  <a:pt x="19" y="204"/>
                </a:lnTo>
                <a:lnTo>
                  <a:pt x="62" y="33"/>
                </a:lnTo>
                <a:lnTo>
                  <a:pt x="213" y="67"/>
                </a:lnTo>
                <a:lnTo>
                  <a:pt x="2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7" name="Freeform 70"/>
          <p:cNvSpPr>
            <a:spLocks/>
          </p:cNvSpPr>
          <p:nvPr/>
        </p:nvSpPr>
        <p:spPr bwMode="auto">
          <a:xfrm>
            <a:off x="2922588" y="5681663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8" name="Freeform 71"/>
          <p:cNvSpPr>
            <a:spLocks/>
          </p:cNvSpPr>
          <p:nvPr/>
        </p:nvSpPr>
        <p:spPr bwMode="auto">
          <a:xfrm>
            <a:off x="2724150" y="5632450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59" name="Freeform 72"/>
          <p:cNvSpPr>
            <a:spLocks/>
          </p:cNvSpPr>
          <p:nvPr/>
        </p:nvSpPr>
        <p:spPr bwMode="auto">
          <a:xfrm>
            <a:off x="2644775" y="6016625"/>
            <a:ext cx="441325" cy="301625"/>
          </a:xfrm>
          <a:custGeom>
            <a:avLst/>
            <a:gdLst>
              <a:gd name="T0" fmla="*/ 2147483647 w 278"/>
              <a:gd name="T1" fmla="*/ 0 h 190"/>
              <a:gd name="T2" fmla="*/ 2147483647 w 278"/>
              <a:gd name="T3" fmla="*/ 2147483647 h 190"/>
              <a:gd name="T4" fmla="*/ 2147483647 w 278"/>
              <a:gd name="T5" fmla="*/ 2147483647 h 190"/>
              <a:gd name="T6" fmla="*/ 0 w 278"/>
              <a:gd name="T7" fmla="*/ 2147483647 h 190"/>
              <a:gd name="T8" fmla="*/ 2147483647 w 27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8" h="190">
                <a:moveTo>
                  <a:pt x="28" y="0"/>
                </a:moveTo>
                <a:lnTo>
                  <a:pt x="278" y="65"/>
                </a:lnTo>
                <a:lnTo>
                  <a:pt x="244" y="190"/>
                </a:lnTo>
                <a:lnTo>
                  <a:pt x="0" y="123"/>
                </a:lnTo>
                <a:lnTo>
                  <a:pt x="28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0" name="Freeform 73"/>
          <p:cNvSpPr>
            <a:spLocks/>
          </p:cNvSpPr>
          <p:nvPr/>
        </p:nvSpPr>
        <p:spPr bwMode="auto">
          <a:xfrm>
            <a:off x="2111375" y="5486400"/>
            <a:ext cx="482600" cy="476250"/>
          </a:xfrm>
          <a:custGeom>
            <a:avLst/>
            <a:gdLst>
              <a:gd name="T0" fmla="*/ 2147483647 w 304"/>
              <a:gd name="T1" fmla="*/ 0 h 300"/>
              <a:gd name="T2" fmla="*/ 2147483647 w 304"/>
              <a:gd name="T3" fmla="*/ 2147483647 h 300"/>
              <a:gd name="T4" fmla="*/ 2147483647 w 304"/>
              <a:gd name="T5" fmla="*/ 2147483647 h 300"/>
              <a:gd name="T6" fmla="*/ 0 w 304"/>
              <a:gd name="T7" fmla="*/ 2147483647 h 300"/>
              <a:gd name="T8" fmla="*/ 2147483647 w 304"/>
              <a:gd name="T9" fmla="*/ 0 h 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0">
                <a:moveTo>
                  <a:pt x="60" y="0"/>
                </a:moveTo>
                <a:lnTo>
                  <a:pt x="304" y="62"/>
                </a:lnTo>
                <a:lnTo>
                  <a:pt x="242" y="300"/>
                </a:lnTo>
                <a:lnTo>
                  <a:pt x="0" y="242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1" name="Freeform 74"/>
          <p:cNvSpPr>
            <a:spLocks/>
          </p:cNvSpPr>
          <p:nvPr/>
        </p:nvSpPr>
        <p:spPr bwMode="auto">
          <a:xfrm>
            <a:off x="2174875" y="5895975"/>
            <a:ext cx="320675" cy="266700"/>
          </a:xfrm>
          <a:custGeom>
            <a:avLst/>
            <a:gdLst>
              <a:gd name="T0" fmla="*/ 2147483647 w 202"/>
              <a:gd name="T1" fmla="*/ 2147483647 h 168"/>
              <a:gd name="T2" fmla="*/ 2147483647 w 202"/>
              <a:gd name="T3" fmla="*/ 2147483647 h 168"/>
              <a:gd name="T4" fmla="*/ 2147483647 w 202"/>
              <a:gd name="T5" fmla="*/ 2147483647 h 168"/>
              <a:gd name="T6" fmla="*/ 0 w 202"/>
              <a:gd name="T7" fmla="*/ 2147483647 h 168"/>
              <a:gd name="T8" fmla="*/ 2147483647 w 202"/>
              <a:gd name="T9" fmla="*/ 0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2" h="168">
                <a:moveTo>
                  <a:pt x="29" y="1"/>
                </a:moveTo>
                <a:lnTo>
                  <a:pt x="202" y="41"/>
                </a:lnTo>
                <a:lnTo>
                  <a:pt x="171" y="168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2" name="Freeform 75"/>
          <p:cNvSpPr>
            <a:spLocks/>
          </p:cNvSpPr>
          <p:nvPr/>
        </p:nvSpPr>
        <p:spPr bwMode="auto">
          <a:xfrm>
            <a:off x="2124075" y="6096000"/>
            <a:ext cx="320675" cy="266700"/>
          </a:xfrm>
          <a:custGeom>
            <a:avLst/>
            <a:gdLst>
              <a:gd name="T0" fmla="*/ 2147483647 w 202"/>
              <a:gd name="T1" fmla="*/ 2147483647 h 168"/>
              <a:gd name="T2" fmla="*/ 2147483647 w 202"/>
              <a:gd name="T3" fmla="*/ 2147483647 h 168"/>
              <a:gd name="T4" fmla="*/ 2147483647 w 202"/>
              <a:gd name="T5" fmla="*/ 2147483647 h 168"/>
              <a:gd name="T6" fmla="*/ 0 w 202"/>
              <a:gd name="T7" fmla="*/ 2147483647 h 168"/>
              <a:gd name="T8" fmla="*/ 2147483647 w 202"/>
              <a:gd name="T9" fmla="*/ 0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2" h="168">
                <a:moveTo>
                  <a:pt x="33" y="1"/>
                </a:moveTo>
                <a:lnTo>
                  <a:pt x="202" y="41"/>
                </a:lnTo>
                <a:lnTo>
                  <a:pt x="171" y="168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3" name="Freeform 76"/>
          <p:cNvSpPr>
            <a:spLocks/>
          </p:cNvSpPr>
          <p:nvPr/>
        </p:nvSpPr>
        <p:spPr bwMode="auto">
          <a:xfrm>
            <a:off x="2076450" y="6297613"/>
            <a:ext cx="319088" cy="260350"/>
          </a:xfrm>
          <a:custGeom>
            <a:avLst/>
            <a:gdLst>
              <a:gd name="T0" fmla="*/ 2147483647 w 201"/>
              <a:gd name="T1" fmla="*/ 2147483647 h 164"/>
              <a:gd name="T2" fmla="*/ 2147483647 w 201"/>
              <a:gd name="T3" fmla="*/ 2147483647 h 164"/>
              <a:gd name="T4" fmla="*/ 2147483647 w 201"/>
              <a:gd name="T5" fmla="*/ 2147483647 h 164"/>
              <a:gd name="T6" fmla="*/ 0 w 201"/>
              <a:gd name="T7" fmla="*/ 2147483647 h 164"/>
              <a:gd name="T8" fmla="*/ 2147483647 w 2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" h="164">
                <a:moveTo>
                  <a:pt x="32" y="1"/>
                </a:moveTo>
                <a:lnTo>
                  <a:pt x="201" y="41"/>
                </a:lnTo>
                <a:lnTo>
                  <a:pt x="170" y="164"/>
                </a:lnTo>
                <a:lnTo>
                  <a:pt x="0" y="121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4" name="Freeform 77"/>
          <p:cNvSpPr>
            <a:spLocks/>
          </p:cNvSpPr>
          <p:nvPr/>
        </p:nvSpPr>
        <p:spPr bwMode="auto">
          <a:xfrm>
            <a:off x="2027238" y="6488113"/>
            <a:ext cx="319087" cy="260350"/>
          </a:xfrm>
          <a:custGeom>
            <a:avLst/>
            <a:gdLst>
              <a:gd name="T0" fmla="*/ 2147483647 w 201"/>
              <a:gd name="T1" fmla="*/ 2147483647 h 164"/>
              <a:gd name="T2" fmla="*/ 2147483647 w 201"/>
              <a:gd name="T3" fmla="*/ 2147483647 h 164"/>
              <a:gd name="T4" fmla="*/ 2147483647 w 201"/>
              <a:gd name="T5" fmla="*/ 2147483647 h 164"/>
              <a:gd name="T6" fmla="*/ 0 w 201"/>
              <a:gd name="T7" fmla="*/ 2147483647 h 164"/>
              <a:gd name="T8" fmla="*/ 2147483647 w 2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" h="164">
                <a:moveTo>
                  <a:pt x="32" y="1"/>
                </a:moveTo>
                <a:lnTo>
                  <a:pt x="201" y="41"/>
                </a:lnTo>
                <a:lnTo>
                  <a:pt x="170" y="164"/>
                </a:lnTo>
                <a:lnTo>
                  <a:pt x="0" y="121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5" name="Freeform 78"/>
          <p:cNvSpPr>
            <a:spLocks/>
          </p:cNvSpPr>
          <p:nvPr/>
        </p:nvSpPr>
        <p:spPr bwMode="auto">
          <a:xfrm>
            <a:off x="1865313" y="6653213"/>
            <a:ext cx="431800" cy="293687"/>
          </a:xfrm>
          <a:custGeom>
            <a:avLst/>
            <a:gdLst>
              <a:gd name="T0" fmla="*/ 2147483647 w 272"/>
              <a:gd name="T1" fmla="*/ 2147483647 h 185"/>
              <a:gd name="T2" fmla="*/ 2147483647 w 272"/>
              <a:gd name="T3" fmla="*/ 2147483647 h 185"/>
              <a:gd name="T4" fmla="*/ 2147483647 w 272"/>
              <a:gd name="T5" fmla="*/ 2147483647 h 185"/>
              <a:gd name="T6" fmla="*/ 0 w 272"/>
              <a:gd name="T7" fmla="*/ 2147483647 h 185"/>
              <a:gd name="T8" fmla="*/ 2147483647 w 272"/>
              <a:gd name="T9" fmla="*/ 0 h 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2" h="185">
                <a:moveTo>
                  <a:pt x="32" y="1"/>
                </a:moveTo>
                <a:lnTo>
                  <a:pt x="272" y="60"/>
                </a:lnTo>
                <a:lnTo>
                  <a:pt x="243" y="185"/>
                </a:lnTo>
                <a:lnTo>
                  <a:pt x="0" y="121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6" name="Freeform 79"/>
          <p:cNvSpPr>
            <a:spLocks/>
          </p:cNvSpPr>
          <p:nvPr/>
        </p:nvSpPr>
        <p:spPr bwMode="auto">
          <a:xfrm>
            <a:off x="1809750" y="6845300"/>
            <a:ext cx="436563" cy="304800"/>
          </a:xfrm>
          <a:custGeom>
            <a:avLst/>
            <a:gdLst>
              <a:gd name="T0" fmla="*/ 2147483647 w 275"/>
              <a:gd name="T1" fmla="*/ 2147483647 h 192"/>
              <a:gd name="T2" fmla="*/ 2147483647 w 275"/>
              <a:gd name="T3" fmla="*/ 2147483647 h 192"/>
              <a:gd name="T4" fmla="*/ 2147483647 w 275"/>
              <a:gd name="T5" fmla="*/ 2147483647 h 192"/>
              <a:gd name="T6" fmla="*/ 0 w 275"/>
              <a:gd name="T7" fmla="*/ 2147483647 h 192"/>
              <a:gd name="T8" fmla="*/ 2147483647 w 275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5" h="192">
                <a:moveTo>
                  <a:pt x="35" y="1"/>
                </a:moveTo>
                <a:lnTo>
                  <a:pt x="275" y="60"/>
                </a:lnTo>
                <a:lnTo>
                  <a:pt x="245" y="192"/>
                </a:lnTo>
                <a:lnTo>
                  <a:pt x="0" y="128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7" name="Freeform 81"/>
          <p:cNvSpPr>
            <a:spLocks/>
          </p:cNvSpPr>
          <p:nvPr/>
        </p:nvSpPr>
        <p:spPr bwMode="auto">
          <a:xfrm>
            <a:off x="2530475" y="6192838"/>
            <a:ext cx="304800" cy="261937"/>
          </a:xfrm>
          <a:custGeom>
            <a:avLst/>
            <a:gdLst>
              <a:gd name="T0" fmla="*/ 2147483647 w 192"/>
              <a:gd name="T1" fmla="*/ 2147483647 h 165"/>
              <a:gd name="T2" fmla="*/ 2147483647 w 192"/>
              <a:gd name="T3" fmla="*/ 2147483647 h 165"/>
              <a:gd name="T4" fmla="*/ 2147483647 w 192"/>
              <a:gd name="T5" fmla="*/ 2147483647 h 165"/>
              <a:gd name="T6" fmla="*/ 0 w 192"/>
              <a:gd name="T7" fmla="*/ 2147483647 h 165"/>
              <a:gd name="T8" fmla="*/ 2147483647 w 192"/>
              <a:gd name="T9" fmla="*/ 0 h 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165">
                <a:moveTo>
                  <a:pt x="31" y="2"/>
                </a:moveTo>
                <a:lnTo>
                  <a:pt x="192" y="45"/>
                </a:lnTo>
                <a:lnTo>
                  <a:pt x="163" y="165"/>
                </a:lnTo>
                <a:lnTo>
                  <a:pt x="0" y="125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8" name="Freeform 82"/>
          <p:cNvSpPr>
            <a:spLocks/>
          </p:cNvSpPr>
          <p:nvPr/>
        </p:nvSpPr>
        <p:spPr bwMode="auto">
          <a:xfrm>
            <a:off x="2468563" y="6386513"/>
            <a:ext cx="285750" cy="296862"/>
          </a:xfrm>
          <a:custGeom>
            <a:avLst/>
            <a:gdLst>
              <a:gd name="T0" fmla="*/ 2147483647 w 180"/>
              <a:gd name="T1" fmla="*/ 2147483647 h 187"/>
              <a:gd name="T2" fmla="*/ 2147483647 w 180"/>
              <a:gd name="T3" fmla="*/ 2147483647 h 187"/>
              <a:gd name="T4" fmla="*/ 2147483647 w 180"/>
              <a:gd name="T5" fmla="*/ 2147483647 h 187"/>
              <a:gd name="T6" fmla="*/ 0 w 180"/>
              <a:gd name="T7" fmla="*/ 2147483647 h 187"/>
              <a:gd name="T8" fmla="*/ 2147483647 w 180"/>
              <a:gd name="T9" fmla="*/ 0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0" h="187">
                <a:moveTo>
                  <a:pt x="39" y="2"/>
                </a:moveTo>
                <a:lnTo>
                  <a:pt x="180" y="36"/>
                </a:lnTo>
                <a:lnTo>
                  <a:pt x="142" y="187"/>
                </a:lnTo>
                <a:lnTo>
                  <a:pt x="0" y="154"/>
                </a:lnTo>
                <a:lnTo>
                  <a:pt x="3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69" name="Freeform 84"/>
          <p:cNvSpPr>
            <a:spLocks/>
          </p:cNvSpPr>
          <p:nvPr/>
        </p:nvSpPr>
        <p:spPr bwMode="auto">
          <a:xfrm>
            <a:off x="2697163" y="6443663"/>
            <a:ext cx="290512" cy="296862"/>
          </a:xfrm>
          <a:custGeom>
            <a:avLst/>
            <a:gdLst>
              <a:gd name="T0" fmla="*/ 2147483647 w 183"/>
              <a:gd name="T1" fmla="*/ 0 h 187"/>
              <a:gd name="T2" fmla="*/ 2147483647 w 183"/>
              <a:gd name="T3" fmla="*/ 2147483647 h 187"/>
              <a:gd name="T4" fmla="*/ 2147483647 w 183"/>
              <a:gd name="T5" fmla="*/ 2147483647 h 187"/>
              <a:gd name="T6" fmla="*/ 0 w 183"/>
              <a:gd name="T7" fmla="*/ 2147483647 h 187"/>
              <a:gd name="T8" fmla="*/ 2147483647 w 183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3" h="187">
                <a:moveTo>
                  <a:pt x="34" y="0"/>
                </a:moveTo>
                <a:lnTo>
                  <a:pt x="183" y="41"/>
                </a:lnTo>
                <a:lnTo>
                  <a:pt x="144" y="187"/>
                </a:lnTo>
                <a:lnTo>
                  <a:pt x="0" y="151"/>
                </a:lnTo>
                <a:lnTo>
                  <a:pt x="36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0" name="Freeform 85"/>
          <p:cNvSpPr>
            <a:spLocks/>
          </p:cNvSpPr>
          <p:nvPr/>
        </p:nvSpPr>
        <p:spPr bwMode="auto">
          <a:xfrm>
            <a:off x="2362200" y="6765925"/>
            <a:ext cx="530225" cy="411163"/>
          </a:xfrm>
          <a:custGeom>
            <a:avLst/>
            <a:gdLst>
              <a:gd name="T0" fmla="*/ 2147483647 w 334"/>
              <a:gd name="T1" fmla="*/ 2147483647 h 259"/>
              <a:gd name="T2" fmla="*/ 2147483647 w 334"/>
              <a:gd name="T3" fmla="*/ 2147483647 h 259"/>
              <a:gd name="T4" fmla="*/ 2147483647 w 334"/>
              <a:gd name="T5" fmla="*/ 2147483647 h 259"/>
              <a:gd name="T6" fmla="*/ 0 w 334"/>
              <a:gd name="T7" fmla="*/ 2147483647 h 259"/>
              <a:gd name="T8" fmla="*/ 2147483647 w 334"/>
              <a:gd name="T9" fmla="*/ 2147483647 h 259"/>
              <a:gd name="T10" fmla="*/ 2147483647 w 334"/>
              <a:gd name="T11" fmla="*/ 2147483647 h 259"/>
              <a:gd name="T12" fmla="*/ 2147483647 w 334"/>
              <a:gd name="T13" fmla="*/ 0 h 2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4" h="259">
                <a:moveTo>
                  <a:pt x="86" y="2"/>
                </a:moveTo>
                <a:lnTo>
                  <a:pt x="334" y="65"/>
                </a:lnTo>
                <a:lnTo>
                  <a:pt x="286" y="259"/>
                </a:lnTo>
                <a:lnTo>
                  <a:pt x="0" y="185"/>
                </a:lnTo>
                <a:lnTo>
                  <a:pt x="34" y="53"/>
                </a:lnTo>
                <a:lnTo>
                  <a:pt x="72" y="62"/>
                </a:lnTo>
                <a:lnTo>
                  <a:pt x="8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1" name="Freeform 86"/>
          <p:cNvSpPr>
            <a:spLocks/>
          </p:cNvSpPr>
          <p:nvPr/>
        </p:nvSpPr>
        <p:spPr bwMode="auto">
          <a:xfrm>
            <a:off x="2332038" y="7061200"/>
            <a:ext cx="319087" cy="365125"/>
          </a:xfrm>
          <a:custGeom>
            <a:avLst/>
            <a:gdLst>
              <a:gd name="T0" fmla="*/ 2147483647 w 201"/>
              <a:gd name="T1" fmla="*/ 0 h 230"/>
              <a:gd name="T2" fmla="*/ 2147483647 w 201"/>
              <a:gd name="T3" fmla="*/ 2147483647 h 230"/>
              <a:gd name="T4" fmla="*/ 2147483647 w 201"/>
              <a:gd name="T5" fmla="*/ 2147483647 h 230"/>
              <a:gd name="T6" fmla="*/ 0 w 201"/>
              <a:gd name="T7" fmla="*/ 2147483647 h 230"/>
              <a:gd name="T8" fmla="*/ 2147483647 w 201"/>
              <a:gd name="T9" fmla="*/ 2147483647 h 230"/>
              <a:gd name="T10" fmla="*/ 0 w 201"/>
              <a:gd name="T11" fmla="*/ 2147483647 h 230"/>
              <a:gd name="T12" fmla="*/ 2147483647 w 201"/>
              <a:gd name="T13" fmla="*/ 0 h 2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1" h="230">
                <a:moveTo>
                  <a:pt x="19" y="0"/>
                </a:moveTo>
                <a:lnTo>
                  <a:pt x="201" y="45"/>
                </a:lnTo>
                <a:lnTo>
                  <a:pt x="158" y="230"/>
                </a:lnTo>
                <a:lnTo>
                  <a:pt x="0" y="192"/>
                </a:lnTo>
                <a:lnTo>
                  <a:pt x="24" y="86"/>
                </a:lnTo>
                <a:lnTo>
                  <a:pt x="0" y="81"/>
                </a:lnTo>
                <a:lnTo>
                  <a:pt x="1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2" name="Freeform 87"/>
          <p:cNvSpPr>
            <a:spLocks/>
          </p:cNvSpPr>
          <p:nvPr/>
        </p:nvSpPr>
        <p:spPr bwMode="auto">
          <a:xfrm>
            <a:off x="2282825" y="7359650"/>
            <a:ext cx="457200" cy="304800"/>
          </a:xfrm>
          <a:custGeom>
            <a:avLst/>
            <a:gdLst>
              <a:gd name="T0" fmla="*/ 2147483647 w 288"/>
              <a:gd name="T1" fmla="*/ 2147483647 h 192"/>
              <a:gd name="T2" fmla="*/ 2147483647 w 288"/>
              <a:gd name="T3" fmla="*/ 2147483647 h 192"/>
              <a:gd name="T4" fmla="*/ 2147483647 w 288"/>
              <a:gd name="T5" fmla="*/ 2147483647 h 192"/>
              <a:gd name="T6" fmla="*/ 0 w 288"/>
              <a:gd name="T7" fmla="*/ 2147483647 h 192"/>
              <a:gd name="T8" fmla="*/ 2147483647 w 288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192">
                <a:moveTo>
                  <a:pt x="31" y="3"/>
                </a:moveTo>
                <a:lnTo>
                  <a:pt x="288" y="68"/>
                </a:lnTo>
                <a:lnTo>
                  <a:pt x="259" y="192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3" name="Freeform 88"/>
          <p:cNvSpPr>
            <a:spLocks/>
          </p:cNvSpPr>
          <p:nvPr/>
        </p:nvSpPr>
        <p:spPr bwMode="auto">
          <a:xfrm>
            <a:off x="2182813" y="7550150"/>
            <a:ext cx="511175" cy="503238"/>
          </a:xfrm>
          <a:custGeom>
            <a:avLst/>
            <a:gdLst>
              <a:gd name="T0" fmla="*/ 2147483647 w 322"/>
              <a:gd name="T1" fmla="*/ 2147483647 h 317"/>
              <a:gd name="T2" fmla="*/ 2147483647 w 322"/>
              <a:gd name="T3" fmla="*/ 2147483647 h 317"/>
              <a:gd name="T4" fmla="*/ 2147483647 w 322"/>
              <a:gd name="T5" fmla="*/ 2147483647 h 317"/>
              <a:gd name="T6" fmla="*/ 0 w 322"/>
              <a:gd name="T7" fmla="*/ 2147483647 h 317"/>
              <a:gd name="T8" fmla="*/ 2147483647 w 322"/>
              <a:gd name="T9" fmla="*/ 0 h 3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2" h="317">
                <a:moveTo>
                  <a:pt x="63" y="5"/>
                </a:moveTo>
                <a:lnTo>
                  <a:pt x="322" y="72"/>
                </a:lnTo>
                <a:lnTo>
                  <a:pt x="259" y="317"/>
                </a:lnTo>
                <a:lnTo>
                  <a:pt x="0" y="250"/>
                </a:lnTo>
                <a:lnTo>
                  <a:pt x="6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4" name="Freeform 89"/>
          <p:cNvSpPr>
            <a:spLocks/>
          </p:cNvSpPr>
          <p:nvPr/>
        </p:nvSpPr>
        <p:spPr bwMode="auto">
          <a:xfrm>
            <a:off x="2081213" y="7947025"/>
            <a:ext cx="514350" cy="495300"/>
          </a:xfrm>
          <a:custGeom>
            <a:avLst/>
            <a:gdLst>
              <a:gd name="T0" fmla="*/ 2147483647 w 324"/>
              <a:gd name="T1" fmla="*/ 2147483647 h 312"/>
              <a:gd name="T2" fmla="*/ 2147483647 w 324"/>
              <a:gd name="T3" fmla="*/ 2147483647 h 312"/>
              <a:gd name="T4" fmla="*/ 2147483647 w 324"/>
              <a:gd name="T5" fmla="*/ 2147483647 h 312"/>
              <a:gd name="T6" fmla="*/ 0 w 324"/>
              <a:gd name="T7" fmla="*/ 2147483647 h 312"/>
              <a:gd name="T8" fmla="*/ 2147483647 w 324"/>
              <a:gd name="T9" fmla="*/ 0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4" h="312">
                <a:moveTo>
                  <a:pt x="64" y="1"/>
                </a:moveTo>
                <a:lnTo>
                  <a:pt x="324" y="66"/>
                </a:lnTo>
                <a:lnTo>
                  <a:pt x="259" y="312"/>
                </a:lnTo>
                <a:lnTo>
                  <a:pt x="0" y="250"/>
                </a:lnTo>
                <a:lnTo>
                  <a:pt x="6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5" name="Freeform 90"/>
          <p:cNvSpPr>
            <a:spLocks/>
          </p:cNvSpPr>
          <p:nvPr/>
        </p:nvSpPr>
        <p:spPr bwMode="auto">
          <a:xfrm>
            <a:off x="2255838" y="8396288"/>
            <a:ext cx="234950" cy="244475"/>
          </a:xfrm>
          <a:custGeom>
            <a:avLst/>
            <a:gdLst>
              <a:gd name="T0" fmla="*/ 2147483647 w 148"/>
              <a:gd name="T1" fmla="*/ 2147483647 h 154"/>
              <a:gd name="T2" fmla="*/ 2147483647 w 148"/>
              <a:gd name="T3" fmla="*/ 2147483647 h 154"/>
              <a:gd name="T4" fmla="*/ 2147483647 w 148"/>
              <a:gd name="T5" fmla="*/ 2147483647 h 154"/>
              <a:gd name="T6" fmla="*/ 0 w 148"/>
              <a:gd name="T7" fmla="*/ 2147483647 h 154"/>
              <a:gd name="T8" fmla="*/ 2147483647 w 148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" h="154">
                <a:moveTo>
                  <a:pt x="31" y="1"/>
                </a:moveTo>
                <a:lnTo>
                  <a:pt x="148" y="29"/>
                </a:lnTo>
                <a:lnTo>
                  <a:pt x="117" y="154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6" name="Freeform 91"/>
          <p:cNvSpPr>
            <a:spLocks/>
          </p:cNvSpPr>
          <p:nvPr/>
        </p:nvSpPr>
        <p:spPr bwMode="auto">
          <a:xfrm>
            <a:off x="2443163" y="8316913"/>
            <a:ext cx="266700" cy="369887"/>
          </a:xfrm>
          <a:custGeom>
            <a:avLst/>
            <a:gdLst>
              <a:gd name="T0" fmla="*/ 2147483647 w 168"/>
              <a:gd name="T1" fmla="*/ 2147483647 h 233"/>
              <a:gd name="T2" fmla="*/ 2147483647 w 168"/>
              <a:gd name="T3" fmla="*/ 2147483647 h 233"/>
              <a:gd name="T4" fmla="*/ 2147483647 w 168"/>
              <a:gd name="T5" fmla="*/ 2147483647 h 233"/>
              <a:gd name="T6" fmla="*/ 0 w 168"/>
              <a:gd name="T7" fmla="*/ 2147483647 h 233"/>
              <a:gd name="T8" fmla="*/ 2147483647 w 168"/>
              <a:gd name="T9" fmla="*/ 0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33">
                <a:moveTo>
                  <a:pt x="52" y="2"/>
                </a:moveTo>
                <a:lnTo>
                  <a:pt x="168" y="29"/>
                </a:lnTo>
                <a:lnTo>
                  <a:pt x="116" y="233"/>
                </a:lnTo>
                <a:lnTo>
                  <a:pt x="0" y="204"/>
                </a:lnTo>
                <a:lnTo>
                  <a:pt x="5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7" name="Freeform 92"/>
          <p:cNvSpPr>
            <a:spLocks/>
          </p:cNvSpPr>
          <p:nvPr/>
        </p:nvSpPr>
        <p:spPr bwMode="auto">
          <a:xfrm>
            <a:off x="2630488" y="8491538"/>
            <a:ext cx="438150" cy="290512"/>
          </a:xfrm>
          <a:custGeom>
            <a:avLst/>
            <a:gdLst>
              <a:gd name="T0" fmla="*/ 2147483647 w 276"/>
              <a:gd name="T1" fmla="*/ 0 h 183"/>
              <a:gd name="T2" fmla="*/ 2147483647 w 276"/>
              <a:gd name="T3" fmla="*/ 2147483647 h 183"/>
              <a:gd name="T4" fmla="*/ 2147483647 w 276"/>
              <a:gd name="T5" fmla="*/ 2147483647 h 183"/>
              <a:gd name="T6" fmla="*/ 0 w 276"/>
              <a:gd name="T7" fmla="*/ 2147483647 h 183"/>
              <a:gd name="T8" fmla="*/ 2147483647 w 276"/>
              <a:gd name="T9" fmla="*/ 0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83">
                <a:moveTo>
                  <a:pt x="31" y="0"/>
                </a:moveTo>
                <a:lnTo>
                  <a:pt x="276" y="60"/>
                </a:lnTo>
                <a:lnTo>
                  <a:pt x="247" y="183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8" name="Freeform 93"/>
          <p:cNvSpPr>
            <a:spLocks/>
          </p:cNvSpPr>
          <p:nvPr/>
        </p:nvSpPr>
        <p:spPr bwMode="auto">
          <a:xfrm>
            <a:off x="2676525" y="8099425"/>
            <a:ext cx="495300" cy="487363"/>
          </a:xfrm>
          <a:custGeom>
            <a:avLst/>
            <a:gdLst>
              <a:gd name="T0" fmla="*/ 2147483647 w 312"/>
              <a:gd name="T1" fmla="*/ 0 h 307"/>
              <a:gd name="T2" fmla="*/ 2147483647 w 312"/>
              <a:gd name="T3" fmla="*/ 2147483647 h 307"/>
              <a:gd name="T4" fmla="*/ 2147483647 w 312"/>
              <a:gd name="T5" fmla="*/ 2147483647 h 307"/>
              <a:gd name="T6" fmla="*/ 0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62" y="0"/>
                </a:moveTo>
                <a:lnTo>
                  <a:pt x="312" y="62"/>
                </a:lnTo>
                <a:lnTo>
                  <a:pt x="247" y="307"/>
                </a:lnTo>
                <a:lnTo>
                  <a:pt x="0" y="245"/>
                </a:lnTo>
                <a:lnTo>
                  <a:pt x="62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79" name="Freeform 94"/>
          <p:cNvSpPr>
            <a:spLocks/>
          </p:cNvSpPr>
          <p:nvPr/>
        </p:nvSpPr>
        <p:spPr bwMode="auto">
          <a:xfrm>
            <a:off x="2774950" y="7902575"/>
            <a:ext cx="328613" cy="265113"/>
          </a:xfrm>
          <a:custGeom>
            <a:avLst/>
            <a:gdLst>
              <a:gd name="T0" fmla="*/ 2147483647 w 207"/>
              <a:gd name="T1" fmla="*/ 0 h 167"/>
              <a:gd name="T2" fmla="*/ 2147483647 w 207"/>
              <a:gd name="T3" fmla="*/ 2147483647 h 167"/>
              <a:gd name="T4" fmla="*/ 2147483647 w 207"/>
              <a:gd name="T5" fmla="*/ 2147483647 h 167"/>
              <a:gd name="T6" fmla="*/ 0 w 207"/>
              <a:gd name="T7" fmla="*/ 2147483647 h 167"/>
              <a:gd name="T8" fmla="*/ 2147483647 w 207"/>
              <a:gd name="T9" fmla="*/ 2147483647 h 1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7">
                <a:moveTo>
                  <a:pt x="32" y="0"/>
                </a:moveTo>
                <a:lnTo>
                  <a:pt x="207" y="44"/>
                </a:lnTo>
                <a:lnTo>
                  <a:pt x="176" y="167"/>
                </a:lnTo>
                <a:lnTo>
                  <a:pt x="0" y="123"/>
                </a:lnTo>
                <a:lnTo>
                  <a:pt x="32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0" name="Freeform 95"/>
          <p:cNvSpPr>
            <a:spLocks/>
          </p:cNvSpPr>
          <p:nvPr/>
        </p:nvSpPr>
        <p:spPr bwMode="auto">
          <a:xfrm>
            <a:off x="2825750" y="7708900"/>
            <a:ext cx="328613" cy="265113"/>
          </a:xfrm>
          <a:custGeom>
            <a:avLst/>
            <a:gdLst>
              <a:gd name="T0" fmla="*/ 2147483647 w 207"/>
              <a:gd name="T1" fmla="*/ 0 h 167"/>
              <a:gd name="T2" fmla="*/ 2147483647 w 207"/>
              <a:gd name="T3" fmla="*/ 2147483647 h 167"/>
              <a:gd name="T4" fmla="*/ 2147483647 w 207"/>
              <a:gd name="T5" fmla="*/ 2147483647 h 167"/>
              <a:gd name="T6" fmla="*/ 0 w 207"/>
              <a:gd name="T7" fmla="*/ 2147483647 h 167"/>
              <a:gd name="T8" fmla="*/ 2147483647 w 207"/>
              <a:gd name="T9" fmla="*/ 2147483647 h 1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7">
                <a:moveTo>
                  <a:pt x="32" y="0"/>
                </a:moveTo>
                <a:lnTo>
                  <a:pt x="207" y="44"/>
                </a:lnTo>
                <a:lnTo>
                  <a:pt x="176" y="167"/>
                </a:lnTo>
                <a:lnTo>
                  <a:pt x="0" y="123"/>
                </a:lnTo>
                <a:lnTo>
                  <a:pt x="32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1" name="Freeform 96"/>
          <p:cNvSpPr>
            <a:spLocks/>
          </p:cNvSpPr>
          <p:nvPr/>
        </p:nvSpPr>
        <p:spPr bwMode="auto">
          <a:xfrm>
            <a:off x="3003550" y="7359650"/>
            <a:ext cx="361950" cy="446088"/>
          </a:xfrm>
          <a:custGeom>
            <a:avLst/>
            <a:gdLst>
              <a:gd name="T0" fmla="*/ 2147483647 w 228"/>
              <a:gd name="T1" fmla="*/ 2147483647 h 281"/>
              <a:gd name="T2" fmla="*/ 2147483647 w 228"/>
              <a:gd name="T3" fmla="*/ 2147483647 h 281"/>
              <a:gd name="T4" fmla="*/ 2147483647 w 228"/>
              <a:gd name="T5" fmla="*/ 2147483647 h 281"/>
              <a:gd name="T6" fmla="*/ 0 w 228"/>
              <a:gd name="T7" fmla="*/ 2147483647 h 281"/>
              <a:gd name="T8" fmla="*/ 2147483647 w 228"/>
              <a:gd name="T9" fmla="*/ 0 h 28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8" h="281">
                <a:moveTo>
                  <a:pt x="63" y="3"/>
                </a:moveTo>
                <a:lnTo>
                  <a:pt x="228" y="44"/>
                </a:lnTo>
                <a:lnTo>
                  <a:pt x="168" y="281"/>
                </a:lnTo>
                <a:lnTo>
                  <a:pt x="0" y="240"/>
                </a:lnTo>
                <a:lnTo>
                  <a:pt x="6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2" name="Freeform 97"/>
          <p:cNvSpPr>
            <a:spLocks/>
          </p:cNvSpPr>
          <p:nvPr/>
        </p:nvSpPr>
        <p:spPr bwMode="auto">
          <a:xfrm>
            <a:off x="2940050" y="7329488"/>
            <a:ext cx="163513" cy="179387"/>
          </a:xfrm>
          <a:custGeom>
            <a:avLst/>
            <a:gdLst>
              <a:gd name="T0" fmla="*/ 2147483647 w 103"/>
              <a:gd name="T1" fmla="*/ 0 h 113"/>
              <a:gd name="T2" fmla="*/ 2147483647 w 103"/>
              <a:gd name="T3" fmla="*/ 2147483647 h 113"/>
              <a:gd name="T4" fmla="*/ 2147483647 w 103"/>
              <a:gd name="T5" fmla="*/ 2147483647 h 113"/>
              <a:gd name="T6" fmla="*/ 0 w 103"/>
              <a:gd name="T7" fmla="*/ 2147483647 h 113"/>
              <a:gd name="T8" fmla="*/ 2147483647 w 103"/>
              <a:gd name="T9" fmla="*/ 2147483647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13">
                <a:moveTo>
                  <a:pt x="21" y="0"/>
                </a:moveTo>
                <a:lnTo>
                  <a:pt x="103" y="22"/>
                </a:lnTo>
                <a:lnTo>
                  <a:pt x="79" y="113"/>
                </a:lnTo>
                <a:lnTo>
                  <a:pt x="0" y="94"/>
                </a:lnTo>
                <a:lnTo>
                  <a:pt x="21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3" name="Freeform 98"/>
          <p:cNvSpPr>
            <a:spLocks/>
          </p:cNvSpPr>
          <p:nvPr/>
        </p:nvSpPr>
        <p:spPr bwMode="auto">
          <a:xfrm>
            <a:off x="2878138" y="7473950"/>
            <a:ext cx="187325" cy="263525"/>
          </a:xfrm>
          <a:custGeom>
            <a:avLst/>
            <a:gdLst>
              <a:gd name="T0" fmla="*/ 2147483647 w 118"/>
              <a:gd name="T1" fmla="*/ 2147483647 h 166"/>
              <a:gd name="T2" fmla="*/ 2147483647 w 118"/>
              <a:gd name="T3" fmla="*/ 2147483647 h 166"/>
              <a:gd name="T4" fmla="*/ 2147483647 w 118"/>
              <a:gd name="T5" fmla="*/ 2147483647 h 166"/>
              <a:gd name="T6" fmla="*/ 0 w 118"/>
              <a:gd name="T7" fmla="*/ 2147483647 h 166"/>
              <a:gd name="T8" fmla="*/ 2147483647 w 118"/>
              <a:gd name="T9" fmla="*/ 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8" h="166">
                <a:moveTo>
                  <a:pt x="41" y="3"/>
                </a:moveTo>
                <a:lnTo>
                  <a:pt x="118" y="22"/>
                </a:lnTo>
                <a:lnTo>
                  <a:pt x="79" y="166"/>
                </a:lnTo>
                <a:lnTo>
                  <a:pt x="0" y="147"/>
                </a:lnTo>
                <a:lnTo>
                  <a:pt x="3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4" name="Freeform 99"/>
          <p:cNvSpPr>
            <a:spLocks/>
          </p:cNvSpPr>
          <p:nvPr/>
        </p:nvSpPr>
        <p:spPr bwMode="auto">
          <a:xfrm>
            <a:off x="2584450" y="7131050"/>
            <a:ext cx="233363" cy="331788"/>
          </a:xfrm>
          <a:custGeom>
            <a:avLst/>
            <a:gdLst>
              <a:gd name="T0" fmla="*/ 2147483647 w 147"/>
              <a:gd name="T1" fmla="*/ 2147483647 h 209"/>
              <a:gd name="T2" fmla="*/ 2147483647 w 147"/>
              <a:gd name="T3" fmla="*/ 2147483647 h 209"/>
              <a:gd name="T4" fmla="*/ 2147483647 w 147"/>
              <a:gd name="T5" fmla="*/ 2147483647 h 209"/>
              <a:gd name="T6" fmla="*/ 0 w 147"/>
              <a:gd name="T7" fmla="*/ 2147483647 h 209"/>
              <a:gd name="T8" fmla="*/ 2147483647 w 147"/>
              <a:gd name="T9" fmla="*/ 0 h 2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209">
                <a:moveTo>
                  <a:pt x="44" y="3"/>
                </a:moveTo>
                <a:lnTo>
                  <a:pt x="147" y="29"/>
                </a:lnTo>
                <a:lnTo>
                  <a:pt x="99" y="209"/>
                </a:lnTo>
                <a:lnTo>
                  <a:pt x="0" y="185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5" name="Freeform 100"/>
          <p:cNvSpPr>
            <a:spLocks/>
          </p:cNvSpPr>
          <p:nvPr/>
        </p:nvSpPr>
        <p:spPr bwMode="auto">
          <a:xfrm>
            <a:off x="3302000" y="7429500"/>
            <a:ext cx="466725" cy="357188"/>
          </a:xfrm>
          <a:custGeom>
            <a:avLst/>
            <a:gdLst>
              <a:gd name="T0" fmla="*/ 2147483647 w 288"/>
              <a:gd name="T1" fmla="*/ 0 h 225"/>
              <a:gd name="T2" fmla="*/ 2147483647 w 288"/>
              <a:gd name="T3" fmla="*/ 2147483647 h 225"/>
              <a:gd name="T4" fmla="*/ 2147483647 w 288"/>
              <a:gd name="T5" fmla="*/ 2147483647 h 225"/>
              <a:gd name="T6" fmla="*/ 0 w 288"/>
              <a:gd name="T7" fmla="*/ 2147483647 h 225"/>
              <a:gd name="T8" fmla="*/ 2147483647 w 288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225">
                <a:moveTo>
                  <a:pt x="40" y="0"/>
                </a:moveTo>
                <a:lnTo>
                  <a:pt x="288" y="60"/>
                </a:lnTo>
                <a:lnTo>
                  <a:pt x="244" y="225"/>
                </a:lnTo>
                <a:lnTo>
                  <a:pt x="0" y="163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6" name="Freeform 101"/>
          <p:cNvSpPr>
            <a:spLocks/>
          </p:cNvSpPr>
          <p:nvPr/>
        </p:nvSpPr>
        <p:spPr bwMode="auto">
          <a:xfrm>
            <a:off x="3687763" y="7524750"/>
            <a:ext cx="449262" cy="357188"/>
          </a:xfrm>
          <a:custGeom>
            <a:avLst/>
            <a:gdLst>
              <a:gd name="T0" fmla="*/ 2147483647 w 283"/>
              <a:gd name="T1" fmla="*/ 0 h 225"/>
              <a:gd name="T2" fmla="*/ 2147483647 w 283"/>
              <a:gd name="T3" fmla="*/ 2147483647 h 225"/>
              <a:gd name="T4" fmla="*/ 2147483647 w 283"/>
              <a:gd name="T5" fmla="*/ 2147483647 h 225"/>
              <a:gd name="T6" fmla="*/ 0 w 283"/>
              <a:gd name="T7" fmla="*/ 2147483647 h 225"/>
              <a:gd name="T8" fmla="*/ 2147483647 w 283"/>
              <a:gd name="T9" fmla="*/ 0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3" h="225">
                <a:moveTo>
                  <a:pt x="45" y="0"/>
                </a:moveTo>
                <a:lnTo>
                  <a:pt x="283" y="62"/>
                </a:lnTo>
                <a:lnTo>
                  <a:pt x="238" y="225"/>
                </a:lnTo>
                <a:lnTo>
                  <a:pt x="0" y="165"/>
                </a:lnTo>
                <a:lnTo>
                  <a:pt x="4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7" name="Freeform 102"/>
          <p:cNvSpPr>
            <a:spLocks/>
          </p:cNvSpPr>
          <p:nvPr/>
        </p:nvSpPr>
        <p:spPr bwMode="auto">
          <a:xfrm>
            <a:off x="4084638" y="7620000"/>
            <a:ext cx="171450" cy="239713"/>
          </a:xfrm>
          <a:custGeom>
            <a:avLst/>
            <a:gdLst>
              <a:gd name="T0" fmla="*/ 2147483647 w 108"/>
              <a:gd name="T1" fmla="*/ 2147483647 h 151"/>
              <a:gd name="T2" fmla="*/ 2147483647 w 108"/>
              <a:gd name="T3" fmla="*/ 2147483647 h 151"/>
              <a:gd name="T4" fmla="*/ 2147483647 w 108"/>
              <a:gd name="T5" fmla="*/ 2147483647 h 151"/>
              <a:gd name="T6" fmla="*/ 2147483647 w 108"/>
              <a:gd name="T7" fmla="*/ 2147483647 h 151"/>
              <a:gd name="T8" fmla="*/ 0 w 108"/>
              <a:gd name="T9" fmla="*/ 2147483647 h 151"/>
              <a:gd name="T10" fmla="*/ 2147483647 w 108"/>
              <a:gd name="T11" fmla="*/ 0 h 15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8" h="151">
                <a:moveTo>
                  <a:pt x="31" y="2"/>
                </a:moveTo>
                <a:lnTo>
                  <a:pt x="93" y="19"/>
                </a:lnTo>
                <a:lnTo>
                  <a:pt x="108" y="52"/>
                </a:lnTo>
                <a:lnTo>
                  <a:pt x="86" y="151"/>
                </a:lnTo>
                <a:lnTo>
                  <a:pt x="0" y="124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8" name="Freeform 103"/>
          <p:cNvSpPr>
            <a:spLocks/>
          </p:cNvSpPr>
          <p:nvPr/>
        </p:nvSpPr>
        <p:spPr bwMode="auto">
          <a:xfrm>
            <a:off x="4384675" y="7089775"/>
            <a:ext cx="350838" cy="457200"/>
          </a:xfrm>
          <a:custGeom>
            <a:avLst/>
            <a:gdLst>
              <a:gd name="T0" fmla="*/ 2147483647 w 221"/>
              <a:gd name="T1" fmla="*/ 2147483647 h 288"/>
              <a:gd name="T2" fmla="*/ 2147483647 w 221"/>
              <a:gd name="T3" fmla="*/ 2147483647 h 288"/>
              <a:gd name="T4" fmla="*/ 2147483647 w 221"/>
              <a:gd name="T5" fmla="*/ 2147483647 h 288"/>
              <a:gd name="T6" fmla="*/ 0 w 221"/>
              <a:gd name="T7" fmla="*/ 2147483647 h 288"/>
              <a:gd name="T8" fmla="*/ 2147483647 w 221"/>
              <a:gd name="T9" fmla="*/ 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1" h="288">
                <a:moveTo>
                  <a:pt x="63" y="2"/>
                </a:moveTo>
                <a:lnTo>
                  <a:pt x="221" y="43"/>
                </a:lnTo>
                <a:lnTo>
                  <a:pt x="159" y="288"/>
                </a:lnTo>
                <a:lnTo>
                  <a:pt x="0" y="25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89" name="Freeform 104"/>
          <p:cNvSpPr>
            <a:spLocks/>
          </p:cNvSpPr>
          <p:nvPr/>
        </p:nvSpPr>
        <p:spPr bwMode="auto">
          <a:xfrm>
            <a:off x="4362450" y="7481888"/>
            <a:ext cx="209550" cy="179387"/>
          </a:xfrm>
          <a:custGeom>
            <a:avLst/>
            <a:gdLst>
              <a:gd name="T0" fmla="*/ 2147483647 w 132"/>
              <a:gd name="T1" fmla="*/ 2147483647 h 113"/>
              <a:gd name="T2" fmla="*/ 2147483647 w 132"/>
              <a:gd name="T3" fmla="*/ 2147483647 h 113"/>
              <a:gd name="T4" fmla="*/ 2147483647 w 132"/>
              <a:gd name="T5" fmla="*/ 2147483647 h 113"/>
              <a:gd name="T6" fmla="*/ 2147483647 w 132"/>
              <a:gd name="T7" fmla="*/ 2147483647 h 113"/>
              <a:gd name="T8" fmla="*/ 0 w 132"/>
              <a:gd name="T9" fmla="*/ 2147483647 h 113"/>
              <a:gd name="T10" fmla="*/ 2147483647 w 132"/>
              <a:gd name="T11" fmla="*/ 0 h 11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32" h="113">
                <a:moveTo>
                  <a:pt x="14" y="3"/>
                </a:moveTo>
                <a:lnTo>
                  <a:pt x="132" y="31"/>
                </a:lnTo>
                <a:lnTo>
                  <a:pt x="113" y="113"/>
                </a:lnTo>
                <a:lnTo>
                  <a:pt x="17" y="87"/>
                </a:lnTo>
                <a:lnTo>
                  <a:pt x="0" y="55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0" name="Freeform 105"/>
          <p:cNvSpPr>
            <a:spLocks/>
          </p:cNvSpPr>
          <p:nvPr/>
        </p:nvSpPr>
        <p:spPr bwMode="auto">
          <a:xfrm>
            <a:off x="4479925" y="6700838"/>
            <a:ext cx="360363" cy="461962"/>
          </a:xfrm>
          <a:custGeom>
            <a:avLst/>
            <a:gdLst>
              <a:gd name="T0" fmla="*/ 2147483647 w 227"/>
              <a:gd name="T1" fmla="*/ 2147483647 h 291"/>
              <a:gd name="T2" fmla="*/ 2147483647 w 227"/>
              <a:gd name="T3" fmla="*/ 2147483647 h 291"/>
              <a:gd name="T4" fmla="*/ 2147483647 w 227"/>
              <a:gd name="T5" fmla="*/ 2147483647 h 291"/>
              <a:gd name="T6" fmla="*/ 0 w 227"/>
              <a:gd name="T7" fmla="*/ 2147483647 h 291"/>
              <a:gd name="T8" fmla="*/ 2147483647 w 227"/>
              <a:gd name="T9" fmla="*/ 0 h 29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7" h="291">
                <a:moveTo>
                  <a:pt x="63" y="1"/>
                </a:moveTo>
                <a:lnTo>
                  <a:pt x="227" y="43"/>
                </a:lnTo>
                <a:lnTo>
                  <a:pt x="162" y="291"/>
                </a:lnTo>
                <a:lnTo>
                  <a:pt x="0" y="245"/>
                </a:lnTo>
                <a:lnTo>
                  <a:pt x="6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1" name="Freeform 106"/>
          <p:cNvSpPr>
            <a:spLocks/>
          </p:cNvSpPr>
          <p:nvPr/>
        </p:nvSpPr>
        <p:spPr bwMode="auto">
          <a:xfrm>
            <a:off x="4578350" y="6451600"/>
            <a:ext cx="458788" cy="350838"/>
          </a:xfrm>
          <a:custGeom>
            <a:avLst/>
            <a:gdLst>
              <a:gd name="T0" fmla="*/ 2147483647 w 289"/>
              <a:gd name="T1" fmla="*/ 0 h 221"/>
              <a:gd name="T2" fmla="*/ 2147483647 w 289"/>
              <a:gd name="T3" fmla="*/ 2147483647 h 221"/>
              <a:gd name="T4" fmla="*/ 2147483647 w 289"/>
              <a:gd name="T5" fmla="*/ 2147483647 h 221"/>
              <a:gd name="T6" fmla="*/ 0 w 289"/>
              <a:gd name="T7" fmla="*/ 2147483647 h 221"/>
              <a:gd name="T8" fmla="*/ 2147483647 w 289"/>
              <a:gd name="T9" fmla="*/ 0 h 2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9" h="221">
                <a:moveTo>
                  <a:pt x="43" y="0"/>
                </a:moveTo>
                <a:lnTo>
                  <a:pt x="289" y="61"/>
                </a:lnTo>
                <a:lnTo>
                  <a:pt x="247" y="221"/>
                </a:lnTo>
                <a:lnTo>
                  <a:pt x="0" y="156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2" name="Freeform 107"/>
          <p:cNvSpPr>
            <a:spLocks/>
          </p:cNvSpPr>
          <p:nvPr/>
        </p:nvSpPr>
        <p:spPr bwMode="auto">
          <a:xfrm>
            <a:off x="4646613" y="6324600"/>
            <a:ext cx="190500" cy="163513"/>
          </a:xfrm>
          <a:custGeom>
            <a:avLst/>
            <a:gdLst>
              <a:gd name="T0" fmla="*/ 2147483647 w 120"/>
              <a:gd name="T1" fmla="*/ 0 h 103"/>
              <a:gd name="T2" fmla="*/ 2147483647 w 120"/>
              <a:gd name="T3" fmla="*/ 2147483647 h 103"/>
              <a:gd name="T4" fmla="*/ 2147483647 w 120"/>
              <a:gd name="T5" fmla="*/ 2147483647 h 103"/>
              <a:gd name="T6" fmla="*/ 0 w 120"/>
              <a:gd name="T7" fmla="*/ 2147483647 h 103"/>
              <a:gd name="T8" fmla="*/ 2147483647 w 120"/>
              <a:gd name="T9" fmla="*/ 0 h 1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" h="103">
                <a:moveTo>
                  <a:pt x="19" y="0"/>
                </a:moveTo>
                <a:lnTo>
                  <a:pt x="120" y="24"/>
                </a:lnTo>
                <a:lnTo>
                  <a:pt x="101" y="103"/>
                </a:lnTo>
                <a:lnTo>
                  <a:pt x="0" y="79"/>
                </a:lnTo>
                <a:lnTo>
                  <a:pt x="1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3" name="Freeform 108"/>
          <p:cNvSpPr>
            <a:spLocks/>
          </p:cNvSpPr>
          <p:nvPr/>
        </p:nvSpPr>
        <p:spPr bwMode="auto">
          <a:xfrm>
            <a:off x="4808538" y="6365875"/>
            <a:ext cx="258762" cy="179388"/>
          </a:xfrm>
          <a:custGeom>
            <a:avLst/>
            <a:gdLst>
              <a:gd name="T0" fmla="*/ 2147483647 w 163"/>
              <a:gd name="T1" fmla="*/ 0 h 113"/>
              <a:gd name="T2" fmla="*/ 2147483647 w 163"/>
              <a:gd name="T3" fmla="*/ 2147483647 h 113"/>
              <a:gd name="T4" fmla="*/ 2147483647 w 163"/>
              <a:gd name="T5" fmla="*/ 2147483647 h 113"/>
              <a:gd name="T6" fmla="*/ 0 w 163"/>
              <a:gd name="T7" fmla="*/ 2147483647 h 113"/>
              <a:gd name="T8" fmla="*/ 2147483647 w 163"/>
              <a:gd name="T9" fmla="*/ 0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113">
                <a:moveTo>
                  <a:pt x="19" y="0"/>
                </a:moveTo>
                <a:lnTo>
                  <a:pt x="163" y="36"/>
                </a:lnTo>
                <a:lnTo>
                  <a:pt x="144" y="113"/>
                </a:lnTo>
                <a:lnTo>
                  <a:pt x="0" y="77"/>
                </a:lnTo>
                <a:lnTo>
                  <a:pt x="1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4" name="Freeform 109"/>
          <p:cNvSpPr>
            <a:spLocks/>
          </p:cNvSpPr>
          <p:nvPr/>
        </p:nvSpPr>
        <p:spPr bwMode="auto">
          <a:xfrm>
            <a:off x="4972050" y="6423025"/>
            <a:ext cx="479425" cy="476250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2147483647 h 300"/>
              <a:gd name="T4" fmla="*/ 2147483647 w 302"/>
              <a:gd name="T5" fmla="*/ 2147483647 h 300"/>
              <a:gd name="T6" fmla="*/ 0 w 302"/>
              <a:gd name="T7" fmla="*/ 2147483647 h 300"/>
              <a:gd name="T8" fmla="*/ 2147483647 w 302"/>
              <a:gd name="T9" fmla="*/ 0 h 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2" h="300">
                <a:moveTo>
                  <a:pt x="60" y="0"/>
                </a:moveTo>
                <a:lnTo>
                  <a:pt x="302" y="60"/>
                </a:lnTo>
                <a:lnTo>
                  <a:pt x="240" y="300"/>
                </a:lnTo>
                <a:lnTo>
                  <a:pt x="0" y="238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5" name="Freeform 110"/>
          <p:cNvSpPr>
            <a:spLocks/>
          </p:cNvSpPr>
          <p:nvPr/>
        </p:nvSpPr>
        <p:spPr bwMode="auto">
          <a:xfrm>
            <a:off x="5353050" y="6518275"/>
            <a:ext cx="304800" cy="434975"/>
          </a:xfrm>
          <a:custGeom>
            <a:avLst/>
            <a:gdLst>
              <a:gd name="T0" fmla="*/ 2147483647 w 192"/>
              <a:gd name="T1" fmla="*/ 0 h 274"/>
              <a:gd name="T2" fmla="*/ 2147483647 w 192"/>
              <a:gd name="T3" fmla="*/ 2147483647 h 274"/>
              <a:gd name="T4" fmla="*/ 2147483647 w 192"/>
              <a:gd name="T5" fmla="*/ 2147483647 h 274"/>
              <a:gd name="T6" fmla="*/ 0 w 192"/>
              <a:gd name="T7" fmla="*/ 2147483647 h 274"/>
              <a:gd name="T8" fmla="*/ 2147483647 w 192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62" y="0"/>
                </a:moveTo>
                <a:lnTo>
                  <a:pt x="192" y="31"/>
                </a:lnTo>
                <a:lnTo>
                  <a:pt x="130" y="274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6" name="Freeform 111"/>
          <p:cNvSpPr>
            <a:spLocks/>
          </p:cNvSpPr>
          <p:nvPr/>
        </p:nvSpPr>
        <p:spPr bwMode="auto">
          <a:xfrm>
            <a:off x="5322888" y="6278563"/>
            <a:ext cx="388937" cy="288925"/>
          </a:xfrm>
          <a:custGeom>
            <a:avLst/>
            <a:gdLst>
              <a:gd name="T0" fmla="*/ 2147483647 w 245"/>
              <a:gd name="T1" fmla="*/ 2147483647 h 182"/>
              <a:gd name="T2" fmla="*/ 2147483647 w 245"/>
              <a:gd name="T3" fmla="*/ 2147483647 h 182"/>
              <a:gd name="T4" fmla="*/ 2147483647 w 245"/>
              <a:gd name="T5" fmla="*/ 2147483647 h 182"/>
              <a:gd name="T6" fmla="*/ 0 w 245"/>
              <a:gd name="T7" fmla="*/ 2147483647 h 182"/>
              <a:gd name="T8" fmla="*/ 2147483647 w 245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5" h="182">
                <a:moveTo>
                  <a:pt x="33" y="2"/>
                </a:moveTo>
                <a:lnTo>
                  <a:pt x="245" y="55"/>
                </a:lnTo>
                <a:lnTo>
                  <a:pt x="211" y="182"/>
                </a:lnTo>
                <a:lnTo>
                  <a:pt x="0" y="129"/>
                </a:lnTo>
                <a:lnTo>
                  <a:pt x="31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7" name="Freeform 112"/>
          <p:cNvSpPr>
            <a:spLocks/>
          </p:cNvSpPr>
          <p:nvPr/>
        </p:nvSpPr>
        <p:spPr bwMode="auto">
          <a:xfrm>
            <a:off x="5121275" y="5834063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8" name="Freeform 113"/>
          <p:cNvSpPr>
            <a:spLocks/>
          </p:cNvSpPr>
          <p:nvPr/>
        </p:nvSpPr>
        <p:spPr bwMode="auto">
          <a:xfrm>
            <a:off x="4730750" y="5737225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199" name="Freeform 114"/>
          <p:cNvSpPr>
            <a:spLocks/>
          </p:cNvSpPr>
          <p:nvPr/>
        </p:nvSpPr>
        <p:spPr bwMode="auto">
          <a:xfrm>
            <a:off x="4572000" y="5689600"/>
            <a:ext cx="255588" cy="315913"/>
          </a:xfrm>
          <a:custGeom>
            <a:avLst/>
            <a:gdLst>
              <a:gd name="T0" fmla="*/ 2147483647 w 161"/>
              <a:gd name="T1" fmla="*/ 0 h 199"/>
              <a:gd name="T2" fmla="*/ 2147483647 w 161"/>
              <a:gd name="T3" fmla="*/ 2147483647 h 199"/>
              <a:gd name="T4" fmla="*/ 2147483647 w 161"/>
              <a:gd name="T5" fmla="*/ 2147483647 h 199"/>
              <a:gd name="T6" fmla="*/ 0 w 161"/>
              <a:gd name="T7" fmla="*/ 2147483647 h 199"/>
              <a:gd name="T8" fmla="*/ 2147483647 w 161"/>
              <a:gd name="T9" fmla="*/ 0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38" y="0"/>
                </a:moveTo>
                <a:lnTo>
                  <a:pt x="161" y="29"/>
                </a:lnTo>
                <a:lnTo>
                  <a:pt x="118" y="199"/>
                </a:lnTo>
                <a:lnTo>
                  <a:pt x="0" y="170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0" name="Freeform 115"/>
          <p:cNvSpPr>
            <a:spLocks/>
          </p:cNvSpPr>
          <p:nvPr/>
        </p:nvSpPr>
        <p:spPr bwMode="auto">
          <a:xfrm>
            <a:off x="4378325" y="5640388"/>
            <a:ext cx="258763" cy="319087"/>
          </a:xfrm>
          <a:custGeom>
            <a:avLst/>
            <a:gdLst>
              <a:gd name="T0" fmla="*/ 2147483647 w 163"/>
              <a:gd name="T1" fmla="*/ 0 h 201"/>
              <a:gd name="T2" fmla="*/ 2147483647 w 163"/>
              <a:gd name="T3" fmla="*/ 2147483647 h 201"/>
              <a:gd name="T4" fmla="*/ 2147483647 w 163"/>
              <a:gd name="T5" fmla="*/ 2147483647 h 201"/>
              <a:gd name="T6" fmla="*/ 0 w 163"/>
              <a:gd name="T7" fmla="*/ 2147483647 h 201"/>
              <a:gd name="T8" fmla="*/ 2147483647 w 163"/>
              <a:gd name="T9" fmla="*/ 0 h 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201">
                <a:moveTo>
                  <a:pt x="38" y="0"/>
                </a:moveTo>
                <a:lnTo>
                  <a:pt x="163" y="31"/>
                </a:lnTo>
                <a:lnTo>
                  <a:pt x="120" y="201"/>
                </a:lnTo>
                <a:lnTo>
                  <a:pt x="0" y="173"/>
                </a:lnTo>
                <a:lnTo>
                  <a:pt x="38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1" name="Freeform 116"/>
          <p:cNvSpPr>
            <a:spLocks/>
          </p:cNvSpPr>
          <p:nvPr/>
        </p:nvSpPr>
        <p:spPr bwMode="auto">
          <a:xfrm>
            <a:off x="3956050" y="5545138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2" name="Freeform 117"/>
          <p:cNvSpPr>
            <a:spLocks/>
          </p:cNvSpPr>
          <p:nvPr/>
        </p:nvSpPr>
        <p:spPr bwMode="auto">
          <a:xfrm>
            <a:off x="3813175" y="5495925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3" name="Freeform 118"/>
          <p:cNvSpPr>
            <a:spLocks/>
          </p:cNvSpPr>
          <p:nvPr/>
        </p:nvSpPr>
        <p:spPr bwMode="auto">
          <a:xfrm>
            <a:off x="3762375" y="5689600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4" name="Freeform 119"/>
          <p:cNvSpPr>
            <a:spLocks/>
          </p:cNvSpPr>
          <p:nvPr/>
        </p:nvSpPr>
        <p:spPr bwMode="auto">
          <a:xfrm>
            <a:off x="1863725" y="2752725"/>
            <a:ext cx="163513" cy="215900"/>
          </a:xfrm>
          <a:custGeom>
            <a:avLst/>
            <a:gdLst>
              <a:gd name="T0" fmla="*/ 2147483647 w 103"/>
              <a:gd name="T1" fmla="*/ 2147483647 h 136"/>
              <a:gd name="T2" fmla="*/ 2147483647 w 103"/>
              <a:gd name="T3" fmla="*/ 0 h 136"/>
              <a:gd name="T4" fmla="*/ 2147483647 w 103"/>
              <a:gd name="T5" fmla="*/ 2147483647 h 136"/>
              <a:gd name="T6" fmla="*/ 2147483647 w 103"/>
              <a:gd name="T7" fmla="*/ 2147483647 h 136"/>
              <a:gd name="T8" fmla="*/ 0 w 103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36">
                <a:moveTo>
                  <a:pt x="1" y="16"/>
                </a:moveTo>
                <a:lnTo>
                  <a:pt x="74" y="0"/>
                </a:lnTo>
                <a:lnTo>
                  <a:pt x="103" y="120"/>
                </a:lnTo>
                <a:lnTo>
                  <a:pt x="31" y="136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5" name="Freeform 120"/>
          <p:cNvSpPr>
            <a:spLocks/>
          </p:cNvSpPr>
          <p:nvPr/>
        </p:nvSpPr>
        <p:spPr bwMode="auto">
          <a:xfrm>
            <a:off x="1912938" y="2944813"/>
            <a:ext cx="163512" cy="215900"/>
          </a:xfrm>
          <a:custGeom>
            <a:avLst/>
            <a:gdLst>
              <a:gd name="T0" fmla="*/ 2147483647 w 103"/>
              <a:gd name="T1" fmla="*/ 2147483647 h 136"/>
              <a:gd name="T2" fmla="*/ 2147483647 w 103"/>
              <a:gd name="T3" fmla="*/ 0 h 136"/>
              <a:gd name="T4" fmla="*/ 2147483647 w 103"/>
              <a:gd name="T5" fmla="*/ 2147483647 h 136"/>
              <a:gd name="T6" fmla="*/ 2147483647 w 103"/>
              <a:gd name="T7" fmla="*/ 2147483647 h 136"/>
              <a:gd name="T8" fmla="*/ 0 w 103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36">
                <a:moveTo>
                  <a:pt x="1" y="16"/>
                </a:moveTo>
                <a:lnTo>
                  <a:pt x="74" y="0"/>
                </a:lnTo>
                <a:lnTo>
                  <a:pt x="103" y="120"/>
                </a:lnTo>
                <a:lnTo>
                  <a:pt x="31" y="136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6" name="Freeform 121"/>
          <p:cNvSpPr>
            <a:spLocks/>
          </p:cNvSpPr>
          <p:nvPr/>
        </p:nvSpPr>
        <p:spPr bwMode="auto">
          <a:xfrm>
            <a:off x="1962150" y="3136900"/>
            <a:ext cx="165100" cy="225425"/>
          </a:xfrm>
          <a:custGeom>
            <a:avLst/>
            <a:gdLst>
              <a:gd name="T0" fmla="*/ 2147483647 w 104"/>
              <a:gd name="T1" fmla="*/ 2147483647 h 142"/>
              <a:gd name="T2" fmla="*/ 2147483647 w 104"/>
              <a:gd name="T3" fmla="*/ 0 h 142"/>
              <a:gd name="T4" fmla="*/ 2147483647 w 104"/>
              <a:gd name="T5" fmla="*/ 2147483647 h 142"/>
              <a:gd name="T6" fmla="*/ 2147483647 w 104"/>
              <a:gd name="T7" fmla="*/ 2147483647 h 142"/>
              <a:gd name="T8" fmla="*/ 0 w 104"/>
              <a:gd name="T9" fmla="*/ 2147483647 h 1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42">
                <a:moveTo>
                  <a:pt x="1" y="16"/>
                </a:moveTo>
                <a:lnTo>
                  <a:pt x="74" y="0"/>
                </a:lnTo>
                <a:lnTo>
                  <a:pt x="104" y="125"/>
                </a:lnTo>
                <a:lnTo>
                  <a:pt x="32" y="142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7" name="Freeform 122"/>
          <p:cNvSpPr>
            <a:spLocks/>
          </p:cNvSpPr>
          <p:nvPr/>
        </p:nvSpPr>
        <p:spPr bwMode="auto">
          <a:xfrm>
            <a:off x="2012950" y="3336925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8" name="Freeform 123"/>
          <p:cNvSpPr>
            <a:spLocks/>
          </p:cNvSpPr>
          <p:nvPr/>
        </p:nvSpPr>
        <p:spPr bwMode="auto">
          <a:xfrm>
            <a:off x="2063750" y="3532188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09" name="Freeform 124"/>
          <p:cNvSpPr>
            <a:spLocks/>
          </p:cNvSpPr>
          <p:nvPr/>
        </p:nvSpPr>
        <p:spPr bwMode="auto">
          <a:xfrm>
            <a:off x="2111375" y="3724275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0" name="Freeform 125"/>
          <p:cNvSpPr>
            <a:spLocks/>
          </p:cNvSpPr>
          <p:nvPr/>
        </p:nvSpPr>
        <p:spPr bwMode="auto">
          <a:xfrm>
            <a:off x="1684338" y="1993900"/>
            <a:ext cx="422275" cy="587375"/>
          </a:xfrm>
          <a:custGeom>
            <a:avLst/>
            <a:gdLst>
              <a:gd name="T0" fmla="*/ 0 w 266"/>
              <a:gd name="T1" fmla="*/ 2147483647 h 370"/>
              <a:gd name="T2" fmla="*/ 2147483647 w 266"/>
              <a:gd name="T3" fmla="*/ 0 h 370"/>
              <a:gd name="T4" fmla="*/ 2147483647 w 266"/>
              <a:gd name="T5" fmla="*/ 2147483647 h 370"/>
              <a:gd name="T6" fmla="*/ 2147483647 w 266"/>
              <a:gd name="T7" fmla="*/ 2147483647 h 370"/>
              <a:gd name="T8" fmla="*/ 0 w 266"/>
              <a:gd name="T9" fmla="*/ 2147483647 h 3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370">
                <a:moveTo>
                  <a:pt x="0" y="41"/>
                </a:moveTo>
                <a:lnTo>
                  <a:pt x="183" y="0"/>
                </a:lnTo>
                <a:lnTo>
                  <a:pt x="266" y="326"/>
                </a:lnTo>
                <a:lnTo>
                  <a:pt x="85" y="370"/>
                </a:lnTo>
                <a:lnTo>
                  <a:pt x="0" y="4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1" name="Freeform 126"/>
          <p:cNvSpPr>
            <a:spLocks/>
          </p:cNvSpPr>
          <p:nvPr/>
        </p:nvSpPr>
        <p:spPr bwMode="auto">
          <a:xfrm>
            <a:off x="1817688" y="2490788"/>
            <a:ext cx="422275" cy="285750"/>
          </a:xfrm>
          <a:custGeom>
            <a:avLst/>
            <a:gdLst>
              <a:gd name="T0" fmla="*/ 0 w 266"/>
              <a:gd name="T1" fmla="*/ 2147483647 h 180"/>
              <a:gd name="T2" fmla="*/ 2147483647 w 266"/>
              <a:gd name="T3" fmla="*/ 0 h 180"/>
              <a:gd name="T4" fmla="*/ 2147483647 w 266"/>
              <a:gd name="T5" fmla="*/ 2147483647 h 180"/>
              <a:gd name="T6" fmla="*/ 2147483647 w 266"/>
              <a:gd name="T7" fmla="*/ 2147483647 h 180"/>
              <a:gd name="T8" fmla="*/ 0 w 266"/>
              <a:gd name="T9" fmla="*/ 2147483647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180">
                <a:moveTo>
                  <a:pt x="0" y="58"/>
                </a:moveTo>
                <a:lnTo>
                  <a:pt x="235" y="0"/>
                </a:lnTo>
                <a:lnTo>
                  <a:pt x="266" y="122"/>
                </a:lnTo>
                <a:lnTo>
                  <a:pt x="29" y="180"/>
                </a:lnTo>
                <a:lnTo>
                  <a:pt x="0" y="55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2" name="Freeform 127"/>
          <p:cNvSpPr>
            <a:spLocks/>
          </p:cNvSpPr>
          <p:nvPr/>
        </p:nvSpPr>
        <p:spPr bwMode="auto">
          <a:xfrm>
            <a:off x="2641600" y="854075"/>
            <a:ext cx="442913" cy="285750"/>
          </a:xfrm>
          <a:custGeom>
            <a:avLst/>
            <a:gdLst>
              <a:gd name="T0" fmla="*/ 0 w 279"/>
              <a:gd name="T1" fmla="*/ 2147483647 h 180"/>
              <a:gd name="T2" fmla="*/ 2147483647 w 279"/>
              <a:gd name="T3" fmla="*/ 0 h 180"/>
              <a:gd name="T4" fmla="*/ 2147483647 w 279"/>
              <a:gd name="T5" fmla="*/ 2147483647 h 180"/>
              <a:gd name="T6" fmla="*/ 2147483647 w 279"/>
              <a:gd name="T7" fmla="*/ 2147483647 h 180"/>
              <a:gd name="T8" fmla="*/ 0 w 279"/>
              <a:gd name="T9" fmla="*/ 2147483647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9" h="180">
                <a:moveTo>
                  <a:pt x="0" y="62"/>
                </a:moveTo>
                <a:lnTo>
                  <a:pt x="245" y="0"/>
                </a:lnTo>
                <a:lnTo>
                  <a:pt x="279" y="120"/>
                </a:lnTo>
                <a:lnTo>
                  <a:pt x="29" y="180"/>
                </a:lnTo>
                <a:lnTo>
                  <a:pt x="0" y="61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3" name="Freeform 128"/>
          <p:cNvSpPr>
            <a:spLocks/>
          </p:cNvSpPr>
          <p:nvPr/>
        </p:nvSpPr>
        <p:spPr bwMode="auto">
          <a:xfrm>
            <a:off x="2451100" y="952500"/>
            <a:ext cx="266700" cy="357188"/>
          </a:xfrm>
          <a:custGeom>
            <a:avLst/>
            <a:gdLst>
              <a:gd name="T0" fmla="*/ 0 w 168"/>
              <a:gd name="T1" fmla="*/ 2147483647 h 225"/>
              <a:gd name="T2" fmla="*/ 2147483647 w 168"/>
              <a:gd name="T3" fmla="*/ 0 h 225"/>
              <a:gd name="T4" fmla="*/ 2147483647 w 168"/>
              <a:gd name="T5" fmla="*/ 2147483647 h 225"/>
              <a:gd name="T6" fmla="*/ 2147483647 w 168"/>
              <a:gd name="T7" fmla="*/ 2147483647 h 225"/>
              <a:gd name="T8" fmla="*/ 0 w 168"/>
              <a:gd name="T9" fmla="*/ 2147483647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25">
                <a:moveTo>
                  <a:pt x="0" y="26"/>
                </a:moveTo>
                <a:lnTo>
                  <a:pt x="118" y="0"/>
                </a:lnTo>
                <a:lnTo>
                  <a:pt x="168" y="199"/>
                </a:lnTo>
                <a:lnTo>
                  <a:pt x="51" y="225"/>
                </a:lnTo>
                <a:lnTo>
                  <a:pt x="0" y="24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4" name="Freeform 130"/>
          <p:cNvSpPr>
            <a:spLocks/>
          </p:cNvSpPr>
          <p:nvPr/>
        </p:nvSpPr>
        <p:spPr bwMode="auto">
          <a:xfrm>
            <a:off x="2787650" y="143351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5" name="Freeform 131"/>
          <p:cNvSpPr>
            <a:spLocks/>
          </p:cNvSpPr>
          <p:nvPr/>
        </p:nvSpPr>
        <p:spPr bwMode="auto">
          <a:xfrm>
            <a:off x="3606800" y="6308725"/>
            <a:ext cx="830263" cy="1130300"/>
          </a:xfrm>
          <a:custGeom>
            <a:avLst/>
            <a:gdLst>
              <a:gd name="T0" fmla="*/ 2147483647 w 523"/>
              <a:gd name="T1" fmla="*/ 2147483647 h 712"/>
              <a:gd name="T2" fmla="*/ 2147483647 w 523"/>
              <a:gd name="T3" fmla="*/ 2147483647 h 712"/>
              <a:gd name="T4" fmla="*/ 2147483647 w 523"/>
              <a:gd name="T5" fmla="*/ 2147483647 h 712"/>
              <a:gd name="T6" fmla="*/ 0 w 523"/>
              <a:gd name="T7" fmla="*/ 2147483647 h 712"/>
              <a:gd name="T8" fmla="*/ 2147483647 w 523"/>
              <a:gd name="T9" fmla="*/ 0 h 7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3" h="712">
                <a:moveTo>
                  <a:pt x="158" y="1"/>
                </a:moveTo>
                <a:lnTo>
                  <a:pt x="523" y="95"/>
                </a:lnTo>
                <a:lnTo>
                  <a:pt x="364" y="712"/>
                </a:lnTo>
                <a:lnTo>
                  <a:pt x="0" y="618"/>
                </a:lnTo>
                <a:lnTo>
                  <a:pt x="158" y="0"/>
                </a:lnTo>
              </a:path>
            </a:pathLst>
          </a:custGeom>
          <a:solidFill>
            <a:srgbClr val="BCFF0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6" name="Freeform 133"/>
          <p:cNvSpPr>
            <a:spLocks/>
          </p:cNvSpPr>
          <p:nvPr/>
        </p:nvSpPr>
        <p:spPr bwMode="auto">
          <a:xfrm>
            <a:off x="5362575" y="2681288"/>
            <a:ext cx="304800" cy="434975"/>
          </a:xfrm>
          <a:custGeom>
            <a:avLst/>
            <a:gdLst>
              <a:gd name="T0" fmla="*/ 0 w 192"/>
              <a:gd name="T1" fmla="*/ 2147483647 h 274"/>
              <a:gd name="T2" fmla="*/ 2147483647 w 192"/>
              <a:gd name="T3" fmla="*/ 0 h 274"/>
              <a:gd name="T4" fmla="*/ 2147483647 w 192"/>
              <a:gd name="T5" fmla="*/ 2147483647 h 274"/>
              <a:gd name="T6" fmla="*/ 2147483647 w 192"/>
              <a:gd name="T7" fmla="*/ 2147483647 h 274"/>
              <a:gd name="T8" fmla="*/ 0 w 192"/>
              <a:gd name="T9" fmla="*/ 2147483647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0" y="31"/>
                </a:moveTo>
                <a:lnTo>
                  <a:pt x="127" y="0"/>
                </a:lnTo>
                <a:lnTo>
                  <a:pt x="192" y="240"/>
                </a:lnTo>
                <a:lnTo>
                  <a:pt x="62" y="274"/>
                </a:lnTo>
                <a:lnTo>
                  <a:pt x="0" y="29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7" name="Freeform 134"/>
          <p:cNvSpPr>
            <a:spLocks/>
          </p:cNvSpPr>
          <p:nvPr/>
        </p:nvSpPr>
        <p:spPr bwMode="auto">
          <a:xfrm>
            <a:off x="5327650" y="3063875"/>
            <a:ext cx="385763" cy="290513"/>
          </a:xfrm>
          <a:custGeom>
            <a:avLst/>
            <a:gdLst>
              <a:gd name="T0" fmla="*/ 2147483647 w 243"/>
              <a:gd name="T1" fmla="*/ 2147483647 h 183"/>
              <a:gd name="T2" fmla="*/ 2147483647 w 243"/>
              <a:gd name="T3" fmla="*/ 0 h 183"/>
              <a:gd name="T4" fmla="*/ 2147483647 w 243"/>
              <a:gd name="T5" fmla="*/ 2147483647 h 183"/>
              <a:gd name="T6" fmla="*/ 2147483647 w 243"/>
              <a:gd name="T7" fmla="*/ 2147483647 h 183"/>
              <a:gd name="T8" fmla="*/ 0 w 243"/>
              <a:gd name="T9" fmla="*/ 2147483647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83">
                <a:moveTo>
                  <a:pt x="3" y="53"/>
                </a:moveTo>
                <a:lnTo>
                  <a:pt x="214" y="0"/>
                </a:lnTo>
                <a:lnTo>
                  <a:pt x="243" y="130"/>
                </a:lnTo>
                <a:lnTo>
                  <a:pt x="32" y="183"/>
                </a:lnTo>
                <a:lnTo>
                  <a:pt x="0" y="55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8" name="Freeform 135"/>
          <p:cNvSpPr>
            <a:spLocks/>
          </p:cNvSpPr>
          <p:nvPr/>
        </p:nvSpPr>
        <p:spPr bwMode="auto">
          <a:xfrm>
            <a:off x="3059113" y="7775575"/>
            <a:ext cx="209550" cy="422275"/>
          </a:xfrm>
          <a:custGeom>
            <a:avLst/>
            <a:gdLst>
              <a:gd name="T0" fmla="*/ 2147483647 w 132"/>
              <a:gd name="T1" fmla="*/ 2147483647 h 266"/>
              <a:gd name="T2" fmla="*/ 2147483647 w 132"/>
              <a:gd name="T3" fmla="*/ 2147483647 h 266"/>
              <a:gd name="T4" fmla="*/ 2147483647 w 132"/>
              <a:gd name="T5" fmla="*/ 2147483647 h 266"/>
              <a:gd name="T6" fmla="*/ 0 w 132"/>
              <a:gd name="T7" fmla="*/ 2147483647 h 266"/>
              <a:gd name="T8" fmla="*/ 2147483647 w 132"/>
              <a:gd name="T9" fmla="*/ 0 h 2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" h="266">
                <a:moveTo>
                  <a:pt x="60" y="2"/>
                </a:moveTo>
                <a:lnTo>
                  <a:pt x="132" y="17"/>
                </a:lnTo>
                <a:lnTo>
                  <a:pt x="70" y="266"/>
                </a:lnTo>
                <a:lnTo>
                  <a:pt x="0" y="247"/>
                </a:lnTo>
                <a:lnTo>
                  <a:pt x="6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19" name="Freeform 136"/>
          <p:cNvSpPr>
            <a:spLocks/>
          </p:cNvSpPr>
          <p:nvPr/>
        </p:nvSpPr>
        <p:spPr bwMode="auto">
          <a:xfrm>
            <a:off x="2185988" y="4011613"/>
            <a:ext cx="220662" cy="414337"/>
          </a:xfrm>
          <a:custGeom>
            <a:avLst/>
            <a:gdLst>
              <a:gd name="T0" fmla="*/ 0 w 139"/>
              <a:gd name="T1" fmla="*/ 2147483647 h 261"/>
              <a:gd name="T2" fmla="*/ 2147483647 w 139"/>
              <a:gd name="T3" fmla="*/ 0 h 261"/>
              <a:gd name="T4" fmla="*/ 2147483647 w 139"/>
              <a:gd name="T5" fmla="*/ 2147483647 h 261"/>
              <a:gd name="T6" fmla="*/ 2147483647 w 139"/>
              <a:gd name="T7" fmla="*/ 2147483647 h 261"/>
              <a:gd name="T8" fmla="*/ 2147483647 w 139"/>
              <a:gd name="T9" fmla="*/ 2147483647 h 2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" h="261">
                <a:moveTo>
                  <a:pt x="0" y="17"/>
                </a:moveTo>
                <a:lnTo>
                  <a:pt x="67" y="0"/>
                </a:lnTo>
                <a:lnTo>
                  <a:pt x="139" y="261"/>
                </a:lnTo>
                <a:lnTo>
                  <a:pt x="63" y="259"/>
                </a:lnTo>
                <a:lnTo>
                  <a:pt x="1" y="19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0" name="Freeform 137"/>
          <p:cNvSpPr>
            <a:spLocks/>
          </p:cNvSpPr>
          <p:nvPr/>
        </p:nvSpPr>
        <p:spPr bwMode="auto">
          <a:xfrm>
            <a:off x="2284413" y="4422775"/>
            <a:ext cx="571500" cy="249238"/>
          </a:xfrm>
          <a:custGeom>
            <a:avLst/>
            <a:gdLst>
              <a:gd name="T0" fmla="*/ 0 w 360"/>
              <a:gd name="T1" fmla="*/ 0 h 157"/>
              <a:gd name="T2" fmla="*/ 2147483647 w 360"/>
              <a:gd name="T3" fmla="*/ 2147483647 h 157"/>
              <a:gd name="T4" fmla="*/ 2147483647 w 360"/>
              <a:gd name="T5" fmla="*/ 2147483647 h 157"/>
              <a:gd name="T6" fmla="*/ 2147483647 w 360"/>
              <a:gd name="T7" fmla="*/ 2147483647 h 157"/>
              <a:gd name="T8" fmla="*/ 2147483647 w 360"/>
              <a:gd name="T9" fmla="*/ 2147483647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0" h="157">
                <a:moveTo>
                  <a:pt x="0" y="0"/>
                </a:moveTo>
                <a:lnTo>
                  <a:pt x="360" y="7"/>
                </a:lnTo>
                <a:lnTo>
                  <a:pt x="359" y="157"/>
                </a:lnTo>
                <a:lnTo>
                  <a:pt x="1" y="155"/>
                </a:lnTo>
                <a:lnTo>
                  <a:pt x="1" y="1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1" name="Freeform 138"/>
          <p:cNvSpPr>
            <a:spLocks/>
          </p:cNvSpPr>
          <p:nvPr/>
        </p:nvSpPr>
        <p:spPr bwMode="auto">
          <a:xfrm>
            <a:off x="2028825" y="4668838"/>
            <a:ext cx="982663" cy="284162"/>
          </a:xfrm>
          <a:custGeom>
            <a:avLst/>
            <a:gdLst>
              <a:gd name="T0" fmla="*/ 2147483647 w 619"/>
              <a:gd name="T1" fmla="*/ 2147483647 h 179"/>
              <a:gd name="T2" fmla="*/ 2147483647 w 619"/>
              <a:gd name="T3" fmla="*/ 0 h 179"/>
              <a:gd name="T4" fmla="*/ 2147483647 w 619"/>
              <a:gd name="T5" fmla="*/ 2147483647 h 179"/>
              <a:gd name="T6" fmla="*/ 2147483647 w 619"/>
              <a:gd name="T7" fmla="*/ 2147483647 h 179"/>
              <a:gd name="T8" fmla="*/ 2147483647 w 619"/>
              <a:gd name="T9" fmla="*/ 2147483647 h 179"/>
              <a:gd name="T10" fmla="*/ 2147483647 w 619"/>
              <a:gd name="T11" fmla="*/ 2147483647 h 179"/>
              <a:gd name="T12" fmla="*/ 2147483647 w 619"/>
              <a:gd name="T13" fmla="*/ 2147483647 h 179"/>
              <a:gd name="T14" fmla="*/ 0 w 619"/>
              <a:gd name="T15" fmla="*/ 2147483647 h 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19" h="179">
                <a:moveTo>
                  <a:pt x="7" y="5"/>
                </a:moveTo>
                <a:lnTo>
                  <a:pt x="515" y="0"/>
                </a:lnTo>
                <a:lnTo>
                  <a:pt x="530" y="16"/>
                </a:lnTo>
                <a:lnTo>
                  <a:pt x="619" y="14"/>
                </a:lnTo>
                <a:lnTo>
                  <a:pt x="619" y="162"/>
                </a:lnTo>
                <a:lnTo>
                  <a:pt x="521" y="164"/>
                </a:lnTo>
                <a:lnTo>
                  <a:pt x="516" y="179"/>
                </a:lnTo>
                <a:lnTo>
                  <a:pt x="0" y="174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2" name="Freeform 139"/>
          <p:cNvSpPr>
            <a:spLocks/>
          </p:cNvSpPr>
          <p:nvPr/>
        </p:nvSpPr>
        <p:spPr bwMode="auto">
          <a:xfrm>
            <a:off x="2284413" y="4946650"/>
            <a:ext cx="411162" cy="247650"/>
          </a:xfrm>
          <a:custGeom>
            <a:avLst/>
            <a:gdLst>
              <a:gd name="T0" fmla="*/ 2147483647 w 259"/>
              <a:gd name="T1" fmla="*/ 0 h 156"/>
              <a:gd name="T2" fmla="*/ 2147483647 w 259"/>
              <a:gd name="T3" fmla="*/ 2147483647 h 156"/>
              <a:gd name="T4" fmla="*/ 2147483647 w 259"/>
              <a:gd name="T5" fmla="*/ 2147483647 h 156"/>
              <a:gd name="T6" fmla="*/ 0 w 259"/>
              <a:gd name="T7" fmla="*/ 2147483647 h 156"/>
              <a:gd name="T8" fmla="*/ 0 w 259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9" h="156">
                <a:moveTo>
                  <a:pt x="2" y="0"/>
                </a:moveTo>
                <a:lnTo>
                  <a:pt x="259" y="2"/>
                </a:lnTo>
                <a:lnTo>
                  <a:pt x="257" y="156"/>
                </a:lnTo>
                <a:lnTo>
                  <a:pt x="0" y="151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3" name="Freeform 140"/>
          <p:cNvSpPr>
            <a:spLocks/>
          </p:cNvSpPr>
          <p:nvPr/>
        </p:nvSpPr>
        <p:spPr bwMode="auto">
          <a:xfrm>
            <a:off x="2851150" y="4927600"/>
            <a:ext cx="431800" cy="327025"/>
          </a:xfrm>
          <a:custGeom>
            <a:avLst/>
            <a:gdLst>
              <a:gd name="T0" fmla="*/ 0 w 272"/>
              <a:gd name="T1" fmla="*/ 0 h 206"/>
              <a:gd name="T2" fmla="*/ 2147483647 w 272"/>
              <a:gd name="T3" fmla="*/ 0 h 206"/>
              <a:gd name="T4" fmla="*/ 2147483647 w 272"/>
              <a:gd name="T5" fmla="*/ 2147483647 h 206"/>
              <a:gd name="T6" fmla="*/ 2147483647 w 272"/>
              <a:gd name="T7" fmla="*/ 2147483647 h 206"/>
              <a:gd name="T8" fmla="*/ 2147483647 w 272"/>
              <a:gd name="T9" fmla="*/ 2147483647 h 206"/>
              <a:gd name="T10" fmla="*/ 2147483647 w 272"/>
              <a:gd name="T11" fmla="*/ 2147483647 h 206"/>
              <a:gd name="T12" fmla="*/ 2147483647 w 272"/>
              <a:gd name="T13" fmla="*/ 2147483647 h 206"/>
              <a:gd name="T14" fmla="*/ 0 w 272"/>
              <a:gd name="T15" fmla="*/ 2147483647 h 206"/>
              <a:gd name="T16" fmla="*/ 2147483647 w 272"/>
              <a:gd name="T17" fmla="*/ 0 h 2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2" h="206">
                <a:moveTo>
                  <a:pt x="0" y="0"/>
                </a:moveTo>
                <a:lnTo>
                  <a:pt x="99" y="0"/>
                </a:lnTo>
                <a:lnTo>
                  <a:pt x="99" y="118"/>
                </a:lnTo>
                <a:lnTo>
                  <a:pt x="272" y="115"/>
                </a:lnTo>
                <a:lnTo>
                  <a:pt x="272" y="206"/>
                </a:lnTo>
                <a:lnTo>
                  <a:pt x="41" y="206"/>
                </a:lnTo>
                <a:lnTo>
                  <a:pt x="3" y="197"/>
                </a:lnTo>
                <a:lnTo>
                  <a:pt x="0" y="14"/>
                </a:lnTo>
                <a:lnTo>
                  <a:pt x="3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4" name="Freeform 141"/>
          <p:cNvSpPr>
            <a:spLocks/>
          </p:cNvSpPr>
          <p:nvPr/>
        </p:nvSpPr>
        <p:spPr bwMode="auto">
          <a:xfrm>
            <a:off x="2211388" y="5184775"/>
            <a:ext cx="195262" cy="327025"/>
          </a:xfrm>
          <a:custGeom>
            <a:avLst/>
            <a:gdLst>
              <a:gd name="T0" fmla="*/ 2147483647 w 123"/>
              <a:gd name="T1" fmla="*/ 2147483647 h 206"/>
              <a:gd name="T2" fmla="*/ 2147483647 w 123"/>
              <a:gd name="T3" fmla="*/ 2147483647 h 206"/>
              <a:gd name="T4" fmla="*/ 2147483647 w 123"/>
              <a:gd name="T5" fmla="*/ 2147483647 h 206"/>
              <a:gd name="T6" fmla="*/ 0 w 123"/>
              <a:gd name="T7" fmla="*/ 2147483647 h 206"/>
              <a:gd name="T8" fmla="*/ 2147483647 w 123"/>
              <a:gd name="T9" fmla="*/ 0 h 2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3" h="206">
                <a:moveTo>
                  <a:pt x="46" y="2"/>
                </a:moveTo>
                <a:lnTo>
                  <a:pt x="123" y="5"/>
                </a:lnTo>
                <a:lnTo>
                  <a:pt x="67" y="206"/>
                </a:lnTo>
                <a:lnTo>
                  <a:pt x="0" y="189"/>
                </a:lnTo>
                <a:lnTo>
                  <a:pt x="4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5" name="Freeform 142"/>
          <p:cNvSpPr>
            <a:spLocks/>
          </p:cNvSpPr>
          <p:nvPr/>
        </p:nvSpPr>
        <p:spPr bwMode="auto">
          <a:xfrm>
            <a:off x="2590800" y="5191125"/>
            <a:ext cx="328613" cy="171450"/>
          </a:xfrm>
          <a:custGeom>
            <a:avLst/>
            <a:gdLst>
              <a:gd name="T0" fmla="*/ 0 w 207"/>
              <a:gd name="T1" fmla="*/ 2147483647 h 108"/>
              <a:gd name="T2" fmla="*/ 2147483647 w 207"/>
              <a:gd name="T3" fmla="*/ 2147483647 h 108"/>
              <a:gd name="T4" fmla="*/ 2147483647 w 207"/>
              <a:gd name="T5" fmla="*/ 2147483647 h 108"/>
              <a:gd name="T6" fmla="*/ 2147483647 w 207"/>
              <a:gd name="T7" fmla="*/ 2147483647 h 108"/>
              <a:gd name="T8" fmla="*/ 2147483647 w 207"/>
              <a:gd name="T9" fmla="*/ 2147483647 h 108"/>
              <a:gd name="T10" fmla="*/ 2147483647 w 207"/>
              <a:gd name="T11" fmla="*/ 2147483647 h 108"/>
              <a:gd name="T12" fmla="*/ 2147483647 w 207"/>
              <a:gd name="T13" fmla="*/ 0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7" h="108">
                <a:moveTo>
                  <a:pt x="0" y="2"/>
                </a:moveTo>
                <a:lnTo>
                  <a:pt x="63" y="2"/>
                </a:lnTo>
                <a:lnTo>
                  <a:pt x="166" y="28"/>
                </a:lnTo>
                <a:lnTo>
                  <a:pt x="207" y="40"/>
                </a:lnTo>
                <a:lnTo>
                  <a:pt x="190" y="108"/>
                </a:lnTo>
                <a:lnTo>
                  <a:pt x="1" y="64"/>
                </a:lnTo>
                <a:lnTo>
                  <a:pt x="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6" name="Freeform 143"/>
          <p:cNvSpPr>
            <a:spLocks/>
          </p:cNvSpPr>
          <p:nvPr/>
        </p:nvSpPr>
        <p:spPr bwMode="auto">
          <a:xfrm>
            <a:off x="1914525" y="5870575"/>
            <a:ext cx="315913" cy="808038"/>
          </a:xfrm>
          <a:custGeom>
            <a:avLst/>
            <a:gdLst>
              <a:gd name="T0" fmla="*/ 2147483647 w 199"/>
              <a:gd name="T1" fmla="*/ 0 h 509"/>
              <a:gd name="T2" fmla="*/ 2147483647 w 199"/>
              <a:gd name="T3" fmla="*/ 2147483647 h 509"/>
              <a:gd name="T4" fmla="*/ 2147483647 w 199"/>
              <a:gd name="T5" fmla="*/ 2147483647 h 509"/>
              <a:gd name="T6" fmla="*/ 0 w 199"/>
              <a:gd name="T7" fmla="*/ 2147483647 h 509"/>
              <a:gd name="T8" fmla="*/ 2147483647 w 199"/>
              <a:gd name="T9" fmla="*/ 2147483647 h 50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9" h="509">
                <a:moveTo>
                  <a:pt x="122" y="0"/>
                </a:moveTo>
                <a:lnTo>
                  <a:pt x="199" y="17"/>
                </a:lnTo>
                <a:lnTo>
                  <a:pt x="72" y="509"/>
                </a:lnTo>
                <a:lnTo>
                  <a:pt x="0" y="492"/>
                </a:lnTo>
                <a:lnTo>
                  <a:pt x="122" y="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7" name="Freeform 144"/>
          <p:cNvSpPr>
            <a:spLocks/>
          </p:cNvSpPr>
          <p:nvPr/>
        </p:nvSpPr>
        <p:spPr bwMode="auto">
          <a:xfrm>
            <a:off x="2501900" y="6645275"/>
            <a:ext cx="419100" cy="217488"/>
          </a:xfrm>
          <a:custGeom>
            <a:avLst/>
            <a:gdLst>
              <a:gd name="T0" fmla="*/ 2147483647 w 264"/>
              <a:gd name="T1" fmla="*/ 0 h 137"/>
              <a:gd name="T2" fmla="*/ 2147483647 w 264"/>
              <a:gd name="T3" fmla="*/ 2147483647 h 137"/>
              <a:gd name="T4" fmla="*/ 2147483647 w 264"/>
              <a:gd name="T5" fmla="*/ 2147483647 h 137"/>
              <a:gd name="T6" fmla="*/ 0 w 264"/>
              <a:gd name="T7" fmla="*/ 2147483647 h 137"/>
              <a:gd name="T8" fmla="*/ 2147483647 w 264"/>
              <a:gd name="T9" fmla="*/ 0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4" h="137">
                <a:moveTo>
                  <a:pt x="19" y="0"/>
                </a:moveTo>
                <a:lnTo>
                  <a:pt x="264" y="63"/>
                </a:lnTo>
                <a:lnTo>
                  <a:pt x="247" y="137"/>
                </a:lnTo>
                <a:lnTo>
                  <a:pt x="0" y="75"/>
                </a:lnTo>
                <a:lnTo>
                  <a:pt x="19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8" name="Freeform 145"/>
          <p:cNvSpPr>
            <a:spLocks/>
          </p:cNvSpPr>
          <p:nvPr/>
        </p:nvSpPr>
        <p:spPr bwMode="auto">
          <a:xfrm>
            <a:off x="2854325" y="4367213"/>
            <a:ext cx="433388" cy="323850"/>
          </a:xfrm>
          <a:custGeom>
            <a:avLst/>
            <a:gdLst>
              <a:gd name="T0" fmla="*/ 2147483647 w 273"/>
              <a:gd name="T1" fmla="*/ 2147483647 h 204"/>
              <a:gd name="T2" fmla="*/ 2147483647 w 273"/>
              <a:gd name="T3" fmla="*/ 2147483647 h 204"/>
              <a:gd name="T4" fmla="*/ 2147483647 w 273"/>
              <a:gd name="T5" fmla="*/ 2147483647 h 204"/>
              <a:gd name="T6" fmla="*/ 2147483647 w 273"/>
              <a:gd name="T7" fmla="*/ 2147483647 h 204"/>
              <a:gd name="T8" fmla="*/ 2147483647 w 273"/>
              <a:gd name="T9" fmla="*/ 2147483647 h 204"/>
              <a:gd name="T10" fmla="*/ 2147483647 w 273"/>
              <a:gd name="T11" fmla="*/ 2147483647 h 204"/>
              <a:gd name="T12" fmla="*/ 0 w 273"/>
              <a:gd name="T13" fmla="*/ 2147483647 h 204"/>
              <a:gd name="T14" fmla="*/ 0 w 273"/>
              <a:gd name="T15" fmla="*/ 2147483647 h 204"/>
              <a:gd name="T16" fmla="*/ 2147483647 w 273"/>
              <a:gd name="T17" fmla="*/ 0 h 2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3" h="204">
                <a:moveTo>
                  <a:pt x="26" y="2"/>
                </a:moveTo>
                <a:lnTo>
                  <a:pt x="268" y="2"/>
                </a:lnTo>
                <a:lnTo>
                  <a:pt x="273" y="89"/>
                </a:lnTo>
                <a:lnTo>
                  <a:pt x="100" y="89"/>
                </a:lnTo>
                <a:lnTo>
                  <a:pt x="98" y="204"/>
                </a:lnTo>
                <a:lnTo>
                  <a:pt x="7" y="204"/>
                </a:lnTo>
                <a:lnTo>
                  <a:pt x="0" y="190"/>
                </a:lnTo>
                <a:lnTo>
                  <a:pt x="0" y="10"/>
                </a:lnTo>
                <a:lnTo>
                  <a:pt x="2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29" name="Freeform 146"/>
          <p:cNvSpPr>
            <a:spLocks/>
          </p:cNvSpPr>
          <p:nvPr/>
        </p:nvSpPr>
        <p:spPr bwMode="auto">
          <a:xfrm>
            <a:off x="2590800" y="4268788"/>
            <a:ext cx="307975" cy="155575"/>
          </a:xfrm>
          <a:custGeom>
            <a:avLst/>
            <a:gdLst>
              <a:gd name="T0" fmla="*/ 0 w 194"/>
              <a:gd name="T1" fmla="*/ 2147483647 h 98"/>
              <a:gd name="T2" fmla="*/ 2147483647 w 194"/>
              <a:gd name="T3" fmla="*/ 0 h 98"/>
              <a:gd name="T4" fmla="*/ 2147483647 w 194"/>
              <a:gd name="T5" fmla="*/ 2147483647 h 98"/>
              <a:gd name="T6" fmla="*/ 2147483647 w 194"/>
              <a:gd name="T7" fmla="*/ 2147483647 h 98"/>
              <a:gd name="T8" fmla="*/ 2147483647 w 194"/>
              <a:gd name="T9" fmla="*/ 2147483647 h 98"/>
              <a:gd name="T10" fmla="*/ 0 w 194"/>
              <a:gd name="T11" fmla="*/ 2147483647 h 98"/>
              <a:gd name="T12" fmla="*/ 0 w 194"/>
              <a:gd name="T13" fmla="*/ 2147483647 h 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4" h="98">
                <a:moveTo>
                  <a:pt x="0" y="41"/>
                </a:moveTo>
                <a:lnTo>
                  <a:pt x="173" y="0"/>
                </a:lnTo>
                <a:lnTo>
                  <a:pt x="194" y="62"/>
                </a:lnTo>
                <a:lnTo>
                  <a:pt x="166" y="72"/>
                </a:lnTo>
                <a:lnTo>
                  <a:pt x="70" y="98"/>
                </a:lnTo>
                <a:lnTo>
                  <a:pt x="0" y="98"/>
                </a:lnTo>
                <a:lnTo>
                  <a:pt x="0" y="3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0" name="Freeform 147"/>
          <p:cNvSpPr>
            <a:spLocks/>
          </p:cNvSpPr>
          <p:nvPr/>
        </p:nvSpPr>
        <p:spPr bwMode="auto">
          <a:xfrm>
            <a:off x="3011488" y="4691063"/>
            <a:ext cx="271462" cy="236537"/>
          </a:xfrm>
          <a:custGeom>
            <a:avLst/>
            <a:gdLst>
              <a:gd name="T0" fmla="*/ 0 w 171"/>
              <a:gd name="T1" fmla="*/ 2147483647 h 149"/>
              <a:gd name="T2" fmla="*/ 2147483647 w 171"/>
              <a:gd name="T3" fmla="*/ 0 h 149"/>
              <a:gd name="T4" fmla="*/ 2147483647 w 171"/>
              <a:gd name="T5" fmla="*/ 2147483647 h 149"/>
              <a:gd name="T6" fmla="*/ 0 w 171"/>
              <a:gd name="T7" fmla="*/ 2147483647 h 149"/>
              <a:gd name="T8" fmla="*/ 0 w 171"/>
              <a:gd name="T9" fmla="*/ 0 h 1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1" h="149">
                <a:moveTo>
                  <a:pt x="0" y="3"/>
                </a:moveTo>
                <a:lnTo>
                  <a:pt x="171" y="0"/>
                </a:lnTo>
                <a:lnTo>
                  <a:pt x="171" y="149"/>
                </a:lnTo>
                <a:lnTo>
                  <a:pt x="0" y="14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1" name="Freeform 148"/>
          <p:cNvSpPr>
            <a:spLocks/>
          </p:cNvSpPr>
          <p:nvPr/>
        </p:nvSpPr>
        <p:spPr bwMode="auto">
          <a:xfrm>
            <a:off x="2698750" y="2725738"/>
            <a:ext cx="225425" cy="198437"/>
          </a:xfrm>
          <a:custGeom>
            <a:avLst/>
            <a:gdLst>
              <a:gd name="T0" fmla="*/ 0 w 142"/>
              <a:gd name="T1" fmla="*/ 2147483647 h 125"/>
              <a:gd name="T2" fmla="*/ 2147483647 w 142"/>
              <a:gd name="T3" fmla="*/ 0 h 125"/>
              <a:gd name="T4" fmla="*/ 2147483647 w 142"/>
              <a:gd name="T5" fmla="*/ 2147483647 h 125"/>
              <a:gd name="T6" fmla="*/ 2147483647 w 142"/>
              <a:gd name="T7" fmla="*/ 2147483647 h 125"/>
              <a:gd name="T8" fmla="*/ 0 w 142"/>
              <a:gd name="T9" fmla="*/ 2147483647 h 1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2" h="125">
                <a:moveTo>
                  <a:pt x="0" y="31"/>
                </a:moveTo>
                <a:lnTo>
                  <a:pt x="118" y="0"/>
                </a:lnTo>
                <a:lnTo>
                  <a:pt x="142" y="98"/>
                </a:lnTo>
                <a:lnTo>
                  <a:pt x="20" y="125"/>
                </a:lnTo>
                <a:lnTo>
                  <a:pt x="0" y="3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2" name="Freeform 150"/>
          <p:cNvSpPr>
            <a:spLocks/>
          </p:cNvSpPr>
          <p:nvPr/>
        </p:nvSpPr>
        <p:spPr bwMode="auto">
          <a:xfrm>
            <a:off x="2692400" y="5886450"/>
            <a:ext cx="430213" cy="231775"/>
          </a:xfrm>
          <a:custGeom>
            <a:avLst/>
            <a:gdLst>
              <a:gd name="T0" fmla="*/ 2147483647 w 271"/>
              <a:gd name="T1" fmla="*/ 0 h 146"/>
              <a:gd name="T2" fmla="*/ 2147483647 w 271"/>
              <a:gd name="T3" fmla="*/ 2147483647 h 146"/>
              <a:gd name="T4" fmla="*/ 2147483647 w 271"/>
              <a:gd name="T5" fmla="*/ 2147483647 h 146"/>
              <a:gd name="T6" fmla="*/ 0 w 271"/>
              <a:gd name="T7" fmla="*/ 2147483647 h 146"/>
              <a:gd name="T8" fmla="*/ 2147483647 w 271"/>
              <a:gd name="T9" fmla="*/ 2147483647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1" h="146">
                <a:moveTo>
                  <a:pt x="19" y="0"/>
                </a:moveTo>
                <a:lnTo>
                  <a:pt x="271" y="60"/>
                </a:lnTo>
                <a:lnTo>
                  <a:pt x="247" y="146"/>
                </a:lnTo>
                <a:lnTo>
                  <a:pt x="0" y="84"/>
                </a:lnTo>
                <a:lnTo>
                  <a:pt x="19" y="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3" name="Freeform 151"/>
          <p:cNvSpPr>
            <a:spLocks/>
          </p:cNvSpPr>
          <p:nvPr/>
        </p:nvSpPr>
        <p:spPr bwMode="auto">
          <a:xfrm>
            <a:off x="2790825" y="6267450"/>
            <a:ext cx="244475" cy="234950"/>
          </a:xfrm>
          <a:custGeom>
            <a:avLst/>
            <a:gdLst>
              <a:gd name="T0" fmla="*/ 2147483647 w 154"/>
              <a:gd name="T1" fmla="*/ 0 h 148"/>
              <a:gd name="T2" fmla="*/ 2147483647 w 154"/>
              <a:gd name="T3" fmla="*/ 2147483647 h 148"/>
              <a:gd name="T4" fmla="*/ 2147483647 w 154"/>
              <a:gd name="T5" fmla="*/ 2147483647 h 148"/>
              <a:gd name="T6" fmla="*/ 0 w 154"/>
              <a:gd name="T7" fmla="*/ 2147483647 h 148"/>
              <a:gd name="T8" fmla="*/ 2147483647 w 154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48">
                <a:moveTo>
                  <a:pt x="29" y="0"/>
                </a:moveTo>
                <a:lnTo>
                  <a:pt x="154" y="31"/>
                </a:lnTo>
                <a:lnTo>
                  <a:pt x="125" y="148"/>
                </a:lnTo>
                <a:lnTo>
                  <a:pt x="0" y="115"/>
                </a:lnTo>
                <a:lnTo>
                  <a:pt x="2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4" name="Freeform 152"/>
          <p:cNvSpPr>
            <a:spLocks/>
          </p:cNvSpPr>
          <p:nvPr/>
        </p:nvSpPr>
        <p:spPr bwMode="auto">
          <a:xfrm>
            <a:off x="2198688" y="5772150"/>
            <a:ext cx="536575" cy="1414463"/>
          </a:xfrm>
          <a:custGeom>
            <a:avLst/>
            <a:gdLst>
              <a:gd name="T0" fmla="*/ 2147483647 w 338"/>
              <a:gd name="T1" fmla="*/ 2147483647 h 891"/>
              <a:gd name="T2" fmla="*/ 2147483647 w 338"/>
              <a:gd name="T3" fmla="*/ 2147483647 h 891"/>
              <a:gd name="T4" fmla="*/ 2147483647 w 338"/>
              <a:gd name="T5" fmla="*/ 2147483647 h 891"/>
              <a:gd name="T6" fmla="*/ 2147483647 w 338"/>
              <a:gd name="T7" fmla="*/ 2147483647 h 891"/>
              <a:gd name="T8" fmla="*/ 2147483647 w 338"/>
              <a:gd name="T9" fmla="*/ 2147483647 h 891"/>
              <a:gd name="T10" fmla="*/ 2147483647 w 338"/>
              <a:gd name="T11" fmla="*/ 2147483647 h 891"/>
              <a:gd name="T12" fmla="*/ 2147483647 w 338"/>
              <a:gd name="T13" fmla="*/ 2147483647 h 891"/>
              <a:gd name="T14" fmla="*/ 2147483647 w 338"/>
              <a:gd name="T15" fmla="*/ 2147483647 h 891"/>
              <a:gd name="T16" fmla="*/ 2147483647 w 338"/>
              <a:gd name="T17" fmla="*/ 2147483647 h 891"/>
              <a:gd name="T18" fmla="*/ 0 w 338"/>
              <a:gd name="T19" fmla="*/ 2147483647 h 891"/>
              <a:gd name="T20" fmla="*/ 2147483647 w 338"/>
              <a:gd name="T21" fmla="*/ 0 h 89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8" h="891">
                <a:moveTo>
                  <a:pt x="218" y="1"/>
                </a:moveTo>
                <a:lnTo>
                  <a:pt x="338" y="34"/>
                </a:lnTo>
                <a:lnTo>
                  <a:pt x="281" y="277"/>
                </a:lnTo>
                <a:lnTo>
                  <a:pt x="240" y="265"/>
                </a:lnTo>
                <a:lnTo>
                  <a:pt x="170" y="541"/>
                </a:lnTo>
                <a:lnTo>
                  <a:pt x="209" y="548"/>
                </a:lnTo>
                <a:lnTo>
                  <a:pt x="173" y="687"/>
                </a:lnTo>
                <a:lnTo>
                  <a:pt x="134" y="678"/>
                </a:lnTo>
                <a:lnTo>
                  <a:pt x="84" y="891"/>
                </a:lnTo>
                <a:lnTo>
                  <a:pt x="0" y="867"/>
                </a:lnTo>
                <a:lnTo>
                  <a:pt x="218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5" name="Freeform 154"/>
          <p:cNvSpPr>
            <a:spLocks/>
          </p:cNvSpPr>
          <p:nvPr/>
        </p:nvSpPr>
        <p:spPr bwMode="auto">
          <a:xfrm>
            <a:off x="2693988" y="3514725"/>
            <a:ext cx="431800" cy="228600"/>
          </a:xfrm>
          <a:custGeom>
            <a:avLst/>
            <a:gdLst>
              <a:gd name="T0" fmla="*/ 0 w 272"/>
              <a:gd name="T1" fmla="*/ 2147483647 h 144"/>
              <a:gd name="T2" fmla="*/ 2147483647 w 272"/>
              <a:gd name="T3" fmla="*/ 0 h 144"/>
              <a:gd name="T4" fmla="*/ 2147483647 w 272"/>
              <a:gd name="T5" fmla="*/ 2147483647 h 144"/>
              <a:gd name="T6" fmla="*/ 2147483647 w 272"/>
              <a:gd name="T7" fmla="*/ 2147483647 h 144"/>
              <a:gd name="T8" fmla="*/ 2147483647 w 272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2" h="144">
                <a:moveTo>
                  <a:pt x="0" y="63"/>
                </a:moveTo>
                <a:lnTo>
                  <a:pt x="251" y="0"/>
                </a:lnTo>
                <a:lnTo>
                  <a:pt x="272" y="86"/>
                </a:lnTo>
                <a:lnTo>
                  <a:pt x="20" y="144"/>
                </a:lnTo>
                <a:lnTo>
                  <a:pt x="1" y="64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6" name="Freeform 158"/>
          <p:cNvSpPr>
            <a:spLocks/>
          </p:cNvSpPr>
          <p:nvPr/>
        </p:nvSpPr>
        <p:spPr bwMode="auto">
          <a:xfrm>
            <a:off x="2160588" y="3800475"/>
            <a:ext cx="631825" cy="250825"/>
          </a:xfrm>
          <a:custGeom>
            <a:avLst/>
            <a:gdLst>
              <a:gd name="T0" fmla="*/ 0 w 398"/>
              <a:gd name="T1" fmla="*/ 2147483647 h 158"/>
              <a:gd name="T2" fmla="*/ 2147483647 w 398"/>
              <a:gd name="T3" fmla="*/ 0 h 158"/>
              <a:gd name="T4" fmla="*/ 2147483647 w 398"/>
              <a:gd name="T5" fmla="*/ 2147483647 h 158"/>
              <a:gd name="T6" fmla="*/ 2147483647 w 398"/>
              <a:gd name="T7" fmla="*/ 2147483647 h 158"/>
              <a:gd name="T8" fmla="*/ 2147483647 w 398"/>
              <a:gd name="T9" fmla="*/ 2147483647 h 158"/>
              <a:gd name="T10" fmla="*/ 2147483647 w 398"/>
              <a:gd name="T11" fmla="*/ 2147483647 h 158"/>
              <a:gd name="T12" fmla="*/ 0 w 398"/>
              <a:gd name="T13" fmla="*/ 2147483647 h 1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98" h="158">
                <a:moveTo>
                  <a:pt x="0" y="91"/>
                </a:moveTo>
                <a:lnTo>
                  <a:pt x="367" y="0"/>
                </a:lnTo>
                <a:lnTo>
                  <a:pt x="398" y="124"/>
                </a:lnTo>
                <a:lnTo>
                  <a:pt x="266" y="158"/>
                </a:lnTo>
                <a:lnTo>
                  <a:pt x="247" y="93"/>
                </a:lnTo>
                <a:lnTo>
                  <a:pt x="17" y="151"/>
                </a:lnTo>
                <a:lnTo>
                  <a:pt x="0" y="86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7" name="Freeform 159"/>
          <p:cNvSpPr>
            <a:spLocks/>
          </p:cNvSpPr>
          <p:nvPr/>
        </p:nvSpPr>
        <p:spPr bwMode="auto">
          <a:xfrm>
            <a:off x="2346325" y="4143375"/>
            <a:ext cx="301625" cy="280988"/>
          </a:xfrm>
          <a:custGeom>
            <a:avLst/>
            <a:gdLst>
              <a:gd name="T0" fmla="*/ 2147483647 w 190"/>
              <a:gd name="T1" fmla="*/ 2147483647 h 177"/>
              <a:gd name="T2" fmla="*/ 2147483647 w 190"/>
              <a:gd name="T3" fmla="*/ 0 h 177"/>
              <a:gd name="T4" fmla="*/ 2147483647 w 190"/>
              <a:gd name="T5" fmla="*/ 2147483647 h 177"/>
              <a:gd name="T6" fmla="*/ 2147483647 w 190"/>
              <a:gd name="T7" fmla="*/ 2147483647 h 177"/>
              <a:gd name="T8" fmla="*/ 2147483647 w 190"/>
              <a:gd name="T9" fmla="*/ 2147483647 h 177"/>
              <a:gd name="T10" fmla="*/ 2147483647 w 190"/>
              <a:gd name="T11" fmla="*/ 2147483647 h 177"/>
              <a:gd name="T12" fmla="*/ 0 w 190"/>
              <a:gd name="T13" fmla="*/ 2147483647 h 1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" h="177">
                <a:moveTo>
                  <a:pt x="3" y="40"/>
                </a:moveTo>
                <a:lnTo>
                  <a:pt x="161" y="0"/>
                </a:lnTo>
                <a:lnTo>
                  <a:pt x="190" y="110"/>
                </a:lnTo>
                <a:lnTo>
                  <a:pt x="154" y="117"/>
                </a:lnTo>
                <a:lnTo>
                  <a:pt x="154" y="177"/>
                </a:lnTo>
                <a:lnTo>
                  <a:pt x="36" y="175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38" name="Text Box 160"/>
          <p:cNvSpPr txBox="1">
            <a:spLocks noChangeArrowheads="1"/>
          </p:cNvSpPr>
          <p:nvPr/>
        </p:nvSpPr>
        <p:spPr bwMode="auto">
          <a:xfrm>
            <a:off x="2698750" y="118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１１０</a:t>
            </a:r>
          </a:p>
        </p:txBody>
      </p:sp>
      <p:sp>
        <p:nvSpPr>
          <p:cNvPr id="4239" name="Text Box 161"/>
          <p:cNvSpPr txBox="1">
            <a:spLocks noChangeArrowheads="1"/>
          </p:cNvSpPr>
          <p:nvPr/>
        </p:nvSpPr>
        <p:spPr bwMode="auto">
          <a:xfrm>
            <a:off x="2887663" y="1946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１１１</a:t>
            </a:r>
          </a:p>
        </p:txBody>
      </p:sp>
      <p:sp>
        <p:nvSpPr>
          <p:cNvPr id="4240" name="Text Box 162"/>
          <p:cNvSpPr txBox="1">
            <a:spLocks noChangeArrowheads="1"/>
          </p:cNvSpPr>
          <p:nvPr/>
        </p:nvSpPr>
        <p:spPr bwMode="auto">
          <a:xfrm>
            <a:off x="2894013" y="22479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１１２</a:t>
            </a:r>
          </a:p>
        </p:txBody>
      </p:sp>
      <p:sp>
        <p:nvSpPr>
          <p:cNvPr id="4241" name="Text Box 163"/>
          <p:cNvSpPr txBox="1">
            <a:spLocks noChangeArrowheads="1"/>
          </p:cNvSpPr>
          <p:nvPr/>
        </p:nvSpPr>
        <p:spPr bwMode="auto">
          <a:xfrm>
            <a:off x="2938463" y="2447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１１３</a:t>
            </a:r>
          </a:p>
        </p:txBody>
      </p:sp>
      <p:sp>
        <p:nvSpPr>
          <p:cNvPr id="4242" name="Text Box 164"/>
          <p:cNvSpPr txBox="1">
            <a:spLocks noChangeArrowheads="1"/>
          </p:cNvSpPr>
          <p:nvPr/>
        </p:nvSpPr>
        <p:spPr bwMode="auto">
          <a:xfrm>
            <a:off x="2987675" y="26416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１１４</a:t>
            </a:r>
          </a:p>
        </p:txBody>
      </p:sp>
      <p:sp>
        <p:nvSpPr>
          <p:cNvPr id="4243" name="Text Box 165"/>
          <p:cNvSpPr txBox="1">
            <a:spLocks noChangeArrowheads="1"/>
          </p:cNvSpPr>
          <p:nvPr/>
        </p:nvSpPr>
        <p:spPr bwMode="auto">
          <a:xfrm>
            <a:off x="3036888" y="2835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１１５</a:t>
            </a:r>
          </a:p>
        </p:txBody>
      </p:sp>
      <p:sp>
        <p:nvSpPr>
          <p:cNvPr id="4244" name="Text Box 166"/>
          <p:cNvSpPr txBox="1">
            <a:spLocks noChangeArrowheads="1"/>
          </p:cNvSpPr>
          <p:nvPr/>
        </p:nvSpPr>
        <p:spPr bwMode="auto">
          <a:xfrm>
            <a:off x="3090863" y="30289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１１６</a:t>
            </a:r>
          </a:p>
        </p:txBody>
      </p:sp>
      <p:sp>
        <p:nvSpPr>
          <p:cNvPr id="4245" name="Text Box 167"/>
          <p:cNvSpPr txBox="1">
            <a:spLocks noChangeArrowheads="1"/>
          </p:cNvSpPr>
          <p:nvPr/>
        </p:nvSpPr>
        <p:spPr bwMode="auto">
          <a:xfrm>
            <a:off x="3795713" y="31591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１１７</a:t>
            </a:r>
          </a:p>
        </p:txBody>
      </p:sp>
      <p:sp>
        <p:nvSpPr>
          <p:cNvPr id="4246" name="Text Box 168"/>
          <p:cNvSpPr txBox="1">
            <a:spLocks noChangeArrowheads="1"/>
          </p:cNvSpPr>
          <p:nvPr/>
        </p:nvSpPr>
        <p:spPr bwMode="auto">
          <a:xfrm>
            <a:off x="4589463" y="29797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１１８</a:t>
            </a:r>
          </a:p>
        </p:txBody>
      </p:sp>
      <p:sp>
        <p:nvSpPr>
          <p:cNvPr id="4247" name="Text Box 169"/>
          <p:cNvSpPr txBox="1">
            <a:spLocks noChangeArrowheads="1"/>
          </p:cNvSpPr>
          <p:nvPr/>
        </p:nvSpPr>
        <p:spPr bwMode="auto">
          <a:xfrm>
            <a:off x="4960938" y="28892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１１９</a:t>
            </a:r>
          </a:p>
        </p:txBody>
      </p:sp>
      <p:sp>
        <p:nvSpPr>
          <p:cNvPr id="4248" name="Text Box 170"/>
          <p:cNvSpPr txBox="1">
            <a:spLocks noChangeArrowheads="1"/>
          </p:cNvSpPr>
          <p:nvPr/>
        </p:nvSpPr>
        <p:spPr bwMode="auto">
          <a:xfrm>
            <a:off x="5119688" y="34671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１２０</a:t>
            </a:r>
          </a:p>
        </p:txBody>
      </p:sp>
      <p:sp>
        <p:nvSpPr>
          <p:cNvPr id="4249" name="Text Box 171"/>
          <p:cNvSpPr txBox="1">
            <a:spLocks noChangeArrowheads="1"/>
          </p:cNvSpPr>
          <p:nvPr/>
        </p:nvSpPr>
        <p:spPr bwMode="auto">
          <a:xfrm>
            <a:off x="4340225" y="36607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１２１</a:t>
            </a:r>
          </a:p>
        </p:txBody>
      </p:sp>
      <p:sp>
        <p:nvSpPr>
          <p:cNvPr id="4250" name="Text Box 172"/>
          <p:cNvSpPr txBox="1">
            <a:spLocks noChangeArrowheads="1"/>
          </p:cNvSpPr>
          <p:nvPr/>
        </p:nvSpPr>
        <p:spPr bwMode="auto">
          <a:xfrm>
            <a:off x="4011613" y="36083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１２２</a:t>
            </a:r>
          </a:p>
        </p:txBody>
      </p:sp>
      <p:sp>
        <p:nvSpPr>
          <p:cNvPr id="4251" name="Text Box 173"/>
          <p:cNvSpPr txBox="1">
            <a:spLocks noChangeArrowheads="1"/>
          </p:cNvSpPr>
          <p:nvPr/>
        </p:nvSpPr>
        <p:spPr bwMode="auto">
          <a:xfrm>
            <a:off x="3824288" y="37560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１２３</a:t>
            </a:r>
          </a:p>
        </p:txBody>
      </p:sp>
      <p:sp>
        <p:nvSpPr>
          <p:cNvPr id="4252" name="Text Box 174"/>
          <p:cNvSpPr txBox="1">
            <a:spLocks noChangeArrowheads="1"/>
          </p:cNvSpPr>
          <p:nvPr/>
        </p:nvSpPr>
        <p:spPr bwMode="auto">
          <a:xfrm>
            <a:off x="2212975" y="39687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１０１</a:t>
            </a:r>
          </a:p>
        </p:txBody>
      </p:sp>
      <p:sp>
        <p:nvSpPr>
          <p:cNvPr id="4253" name="Text Box 175"/>
          <p:cNvSpPr txBox="1">
            <a:spLocks noChangeArrowheads="1"/>
          </p:cNvSpPr>
          <p:nvPr/>
        </p:nvSpPr>
        <p:spPr bwMode="auto">
          <a:xfrm>
            <a:off x="2146300" y="3686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１０２</a:t>
            </a:r>
          </a:p>
        </p:txBody>
      </p:sp>
      <p:sp>
        <p:nvSpPr>
          <p:cNvPr id="4254" name="Text Box 176"/>
          <p:cNvSpPr txBox="1">
            <a:spLocks noChangeArrowheads="1"/>
          </p:cNvSpPr>
          <p:nvPr/>
        </p:nvSpPr>
        <p:spPr bwMode="auto">
          <a:xfrm>
            <a:off x="2097088" y="34972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１０３</a:t>
            </a:r>
          </a:p>
        </p:txBody>
      </p:sp>
      <p:sp>
        <p:nvSpPr>
          <p:cNvPr id="4255" name="Text Box 177"/>
          <p:cNvSpPr txBox="1">
            <a:spLocks noChangeArrowheads="1"/>
          </p:cNvSpPr>
          <p:nvPr/>
        </p:nvSpPr>
        <p:spPr bwMode="auto">
          <a:xfrm>
            <a:off x="2035175" y="32845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１０４</a:t>
            </a:r>
          </a:p>
        </p:txBody>
      </p:sp>
      <p:sp>
        <p:nvSpPr>
          <p:cNvPr id="4256" name="Text Box 178"/>
          <p:cNvSpPr txBox="1">
            <a:spLocks noChangeArrowheads="1"/>
          </p:cNvSpPr>
          <p:nvPr/>
        </p:nvSpPr>
        <p:spPr bwMode="auto">
          <a:xfrm>
            <a:off x="1985963" y="31067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１０５</a:t>
            </a:r>
          </a:p>
        </p:txBody>
      </p:sp>
      <p:sp>
        <p:nvSpPr>
          <p:cNvPr id="4257" name="Text Box 179"/>
          <p:cNvSpPr txBox="1">
            <a:spLocks noChangeArrowheads="1"/>
          </p:cNvSpPr>
          <p:nvPr/>
        </p:nvSpPr>
        <p:spPr bwMode="auto">
          <a:xfrm>
            <a:off x="1949450" y="29051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１０６</a:t>
            </a:r>
          </a:p>
        </p:txBody>
      </p:sp>
      <p:sp>
        <p:nvSpPr>
          <p:cNvPr id="4258" name="Text Box 180"/>
          <p:cNvSpPr txBox="1">
            <a:spLocks noChangeArrowheads="1"/>
          </p:cNvSpPr>
          <p:nvPr/>
        </p:nvSpPr>
        <p:spPr bwMode="auto">
          <a:xfrm>
            <a:off x="1897063" y="2708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１０７</a:t>
            </a:r>
          </a:p>
        </p:txBody>
      </p:sp>
      <p:sp>
        <p:nvSpPr>
          <p:cNvPr id="4259" name="Text Box 183"/>
          <p:cNvSpPr txBox="1">
            <a:spLocks noChangeArrowheads="1"/>
          </p:cNvSpPr>
          <p:nvPr/>
        </p:nvSpPr>
        <p:spPr bwMode="auto">
          <a:xfrm>
            <a:off x="2203450" y="17176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１０８</a:t>
            </a:r>
          </a:p>
        </p:txBody>
      </p:sp>
      <p:sp>
        <p:nvSpPr>
          <p:cNvPr id="4260" name="Text Box 184"/>
          <p:cNvSpPr txBox="1">
            <a:spLocks noChangeArrowheads="1"/>
          </p:cNvSpPr>
          <p:nvPr/>
        </p:nvSpPr>
        <p:spPr bwMode="auto">
          <a:xfrm>
            <a:off x="2095500" y="13319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１０９</a:t>
            </a:r>
          </a:p>
        </p:txBody>
      </p:sp>
      <p:sp>
        <p:nvSpPr>
          <p:cNvPr id="4261" name="Text Box 187"/>
          <p:cNvSpPr txBox="1">
            <a:spLocks noChangeArrowheads="1"/>
          </p:cNvSpPr>
          <p:nvPr/>
        </p:nvSpPr>
        <p:spPr bwMode="auto">
          <a:xfrm>
            <a:off x="2093913" y="56308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観察室</a:t>
            </a:r>
          </a:p>
        </p:txBody>
      </p:sp>
      <p:sp>
        <p:nvSpPr>
          <p:cNvPr id="4262" name="Text Box 188"/>
          <p:cNvSpPr txBox="1">
            <a:spLocks noChangeArrowheads="1"/>
          </p:cNvSpPr>
          <p:nvPr/>
        </p:nvSpPr>
        <p:spPr bwMode="auto">
          <a:xfrm>
            <a:off x="2100263" y="59404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１５２</a:t>
            </a:r>
          </a:p>
        </p:txBody>
      </p:sp>
      <p:sp>
        <p:nvSpPr>
          <p:cNvPr id="4263" name="Text Box 189"/>
          <p:cNvSpPr txBox="1">
            <a:spLocks noChangeArrowheads="1"/>
          </p:cNvSpPr>
          <p:nvPr/>
        </p:nvSpPr>
        <p:spPr bwMode="auto">
          <a:xfrm>
            <a:off x="2051050" y="61214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１５３</a:t>
            </a:r>
          </a:p>
        </p:txBody>
      </p:sp>
      <p:sp>
        <p:nvSpPr>
          <p:cNvPr id="4264" name="Text Box 190"/>
          <p:cNvSpPr txBox="1">
            <a:spLocks noChangeArrowheads="1"/>
          </p:cNvSpPr>
          <p:nvPr/>
        </p:nvSpPr>
        <p:spPr bwMode="auto">
          <a:xfrm>
            <a:off x="2000250" y="63166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１５４</a:t>
            </a:r>
          </a:p>
        </p:txBody>
      </p:sp>
      <p:sp>
        <p:nvSpPr>
          <p:cNvPr id="4265" name="Text Box 191"/>
          <p:cNvSpPr txBox="1">
            <a:spLocks noChangeArrowheads="1"/>
          </p:cNvSpPr>
          <p:nvPr/>
        </p:nvSpPr>
        <p:spPr bwMode="auto">
          <a:xfrm>
            <a:off x="1939925" y="6518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１５５</a:t>
            </a:r>
          </a:p>
        </p:txBody>
      </p:sp>
      <p:sp>
        <p:nvSpPr>
          <p:cNvPr id="4266" name="Text Box 192"/>
          <p:cNvSpPr txBox="1">
            <a:spLocks noChangeArrowheads="1"/>
          </p:cNvSpPr>
          <p:nvPr/>
        </p:nvSpPr>
        <p:spPr bwMode="auto">
          <a:xfrm>
            <a:off x="1830388" y="66976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１５６</a:t>
            </a:r>
          </a:p>
        </p:txBody>
      </p:sp>
      <p:sp>
        <p:nvSpPr>
          <p:cNvPr id="4267" name="Text Box 193"/>
          <p:cNvSpPr txBox="1">
            <a:spLocks noChangeArrowheads="1"/>
          </p:cNvSpPr>
          <p:nvPr/>
        </p:nvSpPr>
        <p:spPr bwMode="auto">
          <a:xfrm>
            <a:off x="1781175" y="69008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254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１５７</a:t>
            </a:r>
          </a:p>
        </p:txBody>
      </p:sp>
      <p:sp>
        <p:nvSpPr>
          <p:cNvPr id="4268" name="Text Box 194"/>
          <p:cNvSpPr txBox="1">
            <a:spLocks noChangeArrowheads="1"/>
          </p:cNvSpPr>
          <p:nvPr/>
        </p:nvSpPr>
        <p:spPr bwMode="auto">
          <a:xfrm>
            <a:off x="2187575" y="7700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１５８</a:t>
            </a:r>
          </a:p>
        </p:txBody>
      </p:sp>
      <p:sp>
        <p:nvSpPr>
          <p:cNvPr id="4269" name="Text Box 195"/>
          <p:cNvSpPr txBox="1">
            <a:spLocks noChangeArrowheads="1"/>
          </p:cNvSpPr>
          <p:nvPr/>
        </p:nvSpPr>
        <p:spPr bwMode="auto">
          <a:xfrm>
            <a:off x="2095500" y="80883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１５９</a:t>
            </a:r>
          </a:p>
        </p:txBody>
      </p:sp>
      <p:sp>
        <p:nvSpPr>
          <p:cNvPr id="4270" name="Text Box 197"/>
          <p:cNvSpPr txBox="1">
            <a:spLocks noChangeArrowheads="1"/>
          </p:cNvSpPr>
          <p:nvPr/>
        </p:nvSpPr>
        <p:spPr bwMode="auto">
          <a:xfrm>
            <a:off x="2690813" y="82534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１６０</a:t>
            </a:r>
          </a:p>
        </p:txBody>
      </p:sp>
      <p:sp>
        <p:nvSpPr>
          <p:cNvPr id="4271" name="Text Box 198"/>
          <p:cNvSpPr txBox="1">
            <a:spLocks noChangeArrowheads="1"/>
          </p:cNvSpPr>
          <p:nvPr/>
        </p:nvSpPr>
        <p:spPr bwMode="auto">
          <a:xfrm>
            <a:off x="2709863" y="79454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１６１</a:t>
            </a:r>
          </a:p>
        </p:txBody>
      </p:sp>
      <p:sp>
        <p:nvSpPr>
          <p:cNvPr id="4272" name="Text Box 199"/>
          <p:cNvSpPr txBox="1">
            <a:spLocks noChangeArrowheads="1"/>
          </p:cNvSpPr>
          <p:nvPr/>
        </p:nvSpPr>
        <p:spPr bwMode="auto">
          <a:xfrm>
            <a:off x="2765425" y="77311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１６２</a:t>
            </a:r>
          </a:p>
        </p:txBody>
      </p:sp>
      <p:sp>
        <p:nvSpPr>
          <p:cNvPr id="4273" name="Text Box 200"/>
          <p:cNvSpPr txBox="1">
            <a:spLocks noChangeArrowheads="1"/>
          </p:cNvSpPr>
          <p:nvPr/>
        </p:nvSpPr>
        <p:spPr bwMode="auto">
          <a:xfrm>
            <a:off x="3243263" y="74358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１６３</a:t>
            </a:r>
          </a:p>
        </p:txBody>
      </p:sp>
      <p:sp>
        <p:nvSpPr>
          <p:cNvPr id="4274" name="Text Box 201"/>
          <p:cNvSpPr txBox="1">
            <a:spLocks noChangeArrowheads="1"/>
          </p:cNvSpPr>
          <p:nvPr/>
        </p:nvSpPr>
        <p:spPr bwMode="auto">
          <a:xfrm>
            <a:off x="3302000" y="7569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１６４</a:t>
            </a:r>
          </a:p>
        </p:txBody>
      </p:sp>
      <p:sp>
        <p:nvSpPr>
          <p:cNvPr id="4275" name="Text Box 202"/>
          <p:cNvSpPr txBox="1">
            <a:spLocks noChangeArrowheads="1"/>
          </p:cNvSpPr>
          <p:nvPr/>
        </p:nvSpPr>
        <p:spPr bwMode="auto">
          <a:xfrm>
            <a:off x="3624263" y="753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１６５</a:t>
            </a:r>
          </a:p>
        </p:txBody>
      </p:sp>
      <p:sp>
        <p:nvSpPr>
          <p:cNvPr id="4276" name="Text Box 203"/>
          <p:cNvSpPr txBox="1">
            <a:spLocks noChangeArrowheads="1"/>
          </p:cNvSpPr>
          <p:nvPr/>
        </p:nvSpPr>
        <p:spPr bwMode="auto">
          <a:xfrm>
            <a:off x="3686175" y="7654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１６６</a:t>
            </a:r>
          </a:p>
        </p:txBody>
      </p:sp>
      <p:sp>
        <p:nvSpPr>
          <p:cNvPr id="4277" name="Text Box 204"/>
          <p:cNvSpPr txBox="1">
            <a:spLocks noChangeArrowheads="1"/>
          </p:cNvSpPr>
          <p:nvPr/>
        </p:nvSpPr>
        <p:spPr bwMode="auto">
          <a:xfrm>
            <a:off x="4962525" y="6554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１６７</a:t>
            </a:r>
          </a:p>
        </p:txBody>
      </p:sp>
      <p:sp>
        <p:nvSpPr>
          <p:cNvPr id="4278" name="Text Box 205"/>
          <p:cNvSpPr txBox="1">
            <a:spLocks noChangeArrowheads="1"/>
          </p:cNvSpPr>
          <p:nvPr/>
        </p:nvSpPr>
        <p:spPr bwMode="auto">
          <a:xfrm>
            <a:off x="5110163" y="59880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１６８</a:t>
            </a:r>
          </a:p>
        </p:txBody>
      </p:sp>
      <p:sp>
        <p:nvSpPr>
          <p:cNvPr id="4279" name="Text Box 206"/>
          <p:cNvSpPr txBox="1">
            <a:spLocks noChangeArrowheads="1"/>
          </p:cNvSpPr>
          <p:nvPr/>
        </p:nvSpPr>
        <p:spPr bwMode="auto">
          <a:xfrm>
            <a:off x="4722813" y="58785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１６９</a:t>
            </a:r>
          </a:p>
        </p:txBody>
      </p:sp>
      <p:sp>
        <p:nvSpPr>
          <p:cNvPr id="4280" name="Text Box 207"/>
          <p:cNvSpPr txBox="1">
            <a:spLocks noChangeArrowheads="1"/>
          </p:cNvSpPr>
          <p:nvPr/>
        </p:nvSpPr>
        <p:spPr bwMode="auto">
          <a:xfrm>
            <a:off x="4510088" y="56784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１７０</a:t>
            </a:r>
          </a:p>
        </p:txBody>
      </p:sp>
      <p:sp>
        <p:nvSpPr>
          <p:cNvPr id="4281" name="Text Box 208"/>
          <p:cNvSpPr txBox="1">
            <a:spLocks noChangeArrowheads="1"/>
          </p:cNvSpPr>
          <p:nvPr/>
        </p:nvSpPr>
        <p:spPr bwMode="auto">
          <a:xfrm>
            <a:off x="4286250" y="57785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１７１</a:t>
            </a:r>
          </a:p>
        </p:txBody>
      </p:sp>
      <p:sp>
        <p:nvSpPr>
          <p:cNvPr id="4282" name="Text Box 209"/>
          <p:cNvSpPr txBox="1">
            <a:spLocks noChangeArrowheads="1"/>
          </p:cNvSpPr>
          <p:nvPr/>
        </p:nvSpPr>
        <p:spPr bwMode="auto">
          <a:xfrm>
            <a:off x="3948113" y="56737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１７２</a:t>
            </a:r>
          </a:p>
        </p:txBody>
      </p:sp>
      <p:sp>
        <p:nvSpPr>
          <p:cNvPr id="4283" name="Text Box 210"/>
          <p:cNvSpPr txBox="1">
            <a:spLocks noChangeArrowheads="1"/>
          </p:cNvSpPr>
          <p:nvPr/>
        </p:nvSpPr>
        <p:spPr bwMode="auto">
          <a:xfrm>
            <a:off x="2528888" y="5343525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4284" name="Text Box 211"/>
          <p:cNvSpPr txBox="1">
            <a:spLocks noChangeArrowheads="1"/>
          </p:cNvSpPr>
          <p:nvPr/>
        </p:nvSpPr>
        <p:spPr bwMode="auto">
          <a:xfrm>
            <a:off x="2544763" y="3973513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4285" name="Text Box 212"/>
          <p:cNvSpPr txBox="1">
            <a:spLocks noChangeArrowheads="1"/>
          </p:cNvSpPr>
          <p:nvPr/>
        </p:nvSpPr>
        <p:spPr bwMode="auto">
          <a:xfrm>
            <a:off x="2881313" y="36877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4286" name="Text Box 213"/>
          <p:cNvSpPr txBox="1">
            <a:spLocks noChangeArrowheads="1"/>
          </p:cNvSpPr>
          <p:nvPr/>
        </p:nvSpPr>
        <p:spPr bwMode="auto">
          <a:xfrm>
            <a:off x="2716213" y="331311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診察室１</a:t>
            </a:r>
          </a:p>
        </p:txBody>
      </p:sp>
      <p:sp>
        <p:nvSpPr>
          <p:cNvPr id="4287" name="Text Box 215"/>
          <p:cNvSpPr txBox="1">
            <a:spLocks noChangeArrowheads="1"/>
          </p:cNvSpPr>
          <p:nvPr/>
        </p:nvSpPr>
        <p:spPr bwMode="auto">
          <a:xfrm>
            <a:off x="2438400" y="342423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診察室２</a:t>
            </a:r>
          </a:p>
        </p:txBody>
      </p:sp>
      <p:sp>
        <p:nvSpPr>
          <p:cNvPr id="4288" name="Freeform 216"/>
          <p:cNvSpPr>
            <a:spLocks/>
          </p:cNvSpPr>
          <p:nvPr/>
        </p:nvSpPr>
        <p:spPr bwMode="auto">
          <a:xfrm>
            <a:off x="2773363" y="2559050"/>
            <a:ext cx="39687" cy="177800"/>
          </a:xfrm>
          <a:custGeom>
            <a:avLst/>
            <a:gdLst>
              <a:gd name="T0" fmla="*/ 0 w 25"/>
              <a:gd name="T1" fmla="*/ 0 h 112"/>
              <a:gd name="T2" fmla="*/ 2147483647 w 25"/>
              <a:gd name="T3" fmla="*/ 2147483647 h 1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12">
                <a:moveTo>
                  <a:pt x="0" y="0"/>
                </a:moveTo>
                <a:lnTo>
                  <a:pt x="25" y="11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289" name="Text Box 217"/>
          <p:cNvSpPr txBox="1">
            <a:spLocks noChangeArrowheads="1"/>
          </p:cNvSpPr>
          <p:nvPr/>
        </p:nvSpPr>
        <p:spPr bwMode="auto">
          <a:xfrm>
            <a:off x="2419350" y="237807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4290" name="Text Box 218"/>
          <p:cNvSpPr txBox="1">
            <a:spLocks noChangeArrowheads="1"/>
          </p:cNvSpPr>
          <p:nvPr/>
        </p:nvSpPr>
        <p:spPr bwMode="auto">
          <a:xfrm>
            <a:off x="2376488" y="2574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4291" name="Text Box 219"/>
          <p:cNvSpPr txBox="1">
            <a:spLocks noChangeArrowheads="1"/>
          </p:cNvSpPr>
          <p:nvPr/>
        </p:nvSpPr>
        <p:spPr bwMode="auto">
          <a:xfrm>
            <a:off x="2941638" y="4489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4292" name="Text Box 221"/>
          <p:cNvSpPr txBox="1">
            <a:spLocks noChangeArrowheads="1"/>
          </p:cNvSpPr>
          <p:nvPr/>
        </p:nvSpPr>
        <p:spPr bwMode="auto">
          <a:xfrm>
            <a:off x="2944813" y="4903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4293" name="Text Box 222"/>
          <p:cNvSpPr txBox="1">
            <a:spLocks noChangeArrowheads="1"/>
          </p:cNvSpPr>
          <p:nvPr/>
        </p:nvSpPr>
        <p:spPr bwMode="auto">
          <a:xfrm>
            <a:off x="2940050" y="4702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配膳室</a:t>
            </a:r>
          </a:p>
        </p:txBody>
      </p:sp>
      <p:sp>
        <p:nvSpPr>
          <p:cNvPr id="4294" name="Text Box 224"/>
          <p:cNvSpPr txBox="1">
            <a:spLocks noChangeArrowheads="1"/>
          </p:cNvSpPr>
          <p:nvPr/>
        </p:nvSpPr>
        <p:spPr bwMode="auto">
          <a:xfrm>
            <a:off x="2622550" y="60515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</a:t>
            </a:r>
          </a:p>
        </p:txBody>
      </p:sp>
      <p:sp>
        <p:nvSpPr>
          <p:cNvPr id="4295" name="Text Box 225"/>
          <p:cNvSpPr txBox="1">
            <a:spLocks noChangeArrowheads="1"/>
          </p:cNvSpPr>
          <p:nvPr/>
        </p:nvSpPr>
        <p:spPr bwMode="auto">
          <a:xfrm>
            <a:off x="2633663" y="6484938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和室</a:t>
            </a:r>
          </a:p>
        </p:txBody>
      </p:sp>
      <p:sp>
        <p:nvSpPr>
          <p:cNvPr id="4296" name="Text Box 226"/>
          <p:cNvSpPr txBox="1">
            <a:spLocks noChangeArrowheads="1"/>
          </p:cNvSpPr>
          <p:nvPr/>
        </p:nvSpPr>
        <p:spPr bwMode="auto">
          <a:xfrm>
            <a:off x="2333625" y="685006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介助浴室</a:t>
            </a:r>
          </a:p>
        </p:txBody>
      </p:sp>
      <p:sp>
        <p:nvSpPr>
          <p:cNvPr id="4297" name="Text Box 227"/>
          <p:cNvSpPr txBox="1">
            <a:spLocks noChangeArrowheads="1"/>
          </p:cNvSpPr>
          <p:nvPr/>
        </p:nvSpPr>
        <p:spPr bwMode="auto">
          <a:xfrm>
            <a:off x="2297113" y="7132638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4298" name="Text Box 228"/>
          <p:cNvSpPr txBox="1">
            <a:spLocks noChangeArrowheads="1"/>
          </p:cNvSpPr>
          <p:nvPr/>
        </p:nvSpPr>
        <p:spPr bwMode="auto">
          <a:xfrm>
            <a:off x="2278063" y="73993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4299" name="Text Box 229"/>
          <p:cNvSpPr txBox="1">
            <a:spLocks noChangeArrowheads="1"/>
          </p:cNvSpPr>
          <p:nvPr/>
        </p:nvSpPr>
        <p:spPr bwMode="auto">
          <a:xfrm>
            <a:off x="2873375" y="57245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4300" name="Text Box 230"/>
          <p:cNvSpPr txBox="1">
            <a:spLocks noChangeArrowheads="1"/>
          </p:cNvSpPr>
          <p:nvPr/>
        </p:nvSpPr>
        <p:spPr bwMode="auto">
          <a:xfrm>
            <a:off x="3844925" y="6767513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中庭</a:t>
            </a:r>
          </a:p>
        </p:txBody>
      </p:sp>
      <p:sp>
        <p:nvSpPr>
          <p:cNvPr id="4301" name="Text Box 232"/>
          <p:cNvSpPr txBox="1">
            <a:spLocks noChangeArrowheads="1"/>
          </p:cNvSpPr>
          <p:nvPr/>
        </p:nvSpPr>
        <p:spPr bwMode="auto">
          <a:xfrm>
            <a:off x="3995738" y="78168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4302" name="Text Box 234"/>
          <p:cNvSpPr txBox="1">
            <a:spLocks noChangeArrowheads="1"/>
          </p:cNvSpPr>
          <p:nvPr/>
        </p:nvSpPr>
        <p:spPr bwMode="auto">
          <a:xfrm>
            <a:off x="1663700" y="2089150"/>
            <a:ext cx="4889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救急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4303" name="Text Box 235"/>
          <p:cNvSpPr txBox="1">
            <a:spLocks noChangeArrowheads="1"/>
          </p:cNvSpPr>
          <p:nvPr/>
        </p:nvSpPr>
        <p:spPr bwMode="auto">
          <a:xfrm>
            <a:off x="3435350" y="17541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4304" name="Text Box 236"/>
          <p:cNvSpPr txBox="1">
            <a:spLocks noChangeArrowheads="1"/>
          </p:cNvSpPr>
          <p:nvPr/>
        </p:nvSpPr>
        <p:spPr bwMode="auto">
          <a:xfrm>
            <a:off x="4465638" y="33004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4305" name="Text Box 237"/>
          <p:cNvSpPr txBox="1">
            <a:spLocks noChangeArrowheads="1"/>
          </p:cNvSpPr>
          <p:nvPr/>
        </p:nvSpPr>
        <p:spPr bwMode="auto">
          <a:xfrm>
            <a:off x="2684463" y="85566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4306" name="Text Box 238"/>
          <p:cNvSpPr txBox="1">
            <a:spLocks noChangeArrowheads="1"/>
          </p:cNvSpPr>
          <p:nvPr/>
        </p:nvSpPr>
        <p:spPr bwMode="auto">
          <a:xfrm>
            <a:off x="5382419" y="2866232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4307" name="Text Box 239"/>
          <p:cNvSpPr txBox="1">
            <a:spLocks noChangeArrowheads="1"/>
          </p:cNvSpPr>
          <p:nvPr/>
        </p:nvSpPr>
        <p:spPr bwMode="auto">
          <a:xfrm>
            <a:off x="5321300" y="6793706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4308" name="Text Box 240"/>
          <p:cNvSpPr txBox="1">
            <a:spLocks noChangeArrowheads="1"/>
          </p:cNvSpPr>
          <p:nvPr/>
        </p:nvSpPr>
        <p:spPr bwMode="auto">
          <a:xfrm>
            <a:off x="2790825" y="8572500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grpSp>
        <p:nvGrpSpPr>
          <p:cNvPr id="4309" name="Group 241"/>
          <p:cNvGrpSpPr>
            <a:grpSpLocks/>
          </p:cNvGrpSpPr>
          <p:nvPr/>
        </p:nvGrpSpPr>
        <p:grpSpPr bwMode="auto">
          <a:xfrm>
            <a:off x="2471738" y="2233613"/>
            <a:ext cx="73025" cy="179387"/>
            <a:chOff x="1388" y="612"/>
            <a:chExt cx="770" cy="1888"/>
          </a:xfrm>
        </p:grpSpPr>
        <p:sp>
          <p:nvSpPr>
            <p:cNvPr id="4434" name="AutoShape 242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5" name="AutoShape 243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6" name="AutoShape 244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7" name="Oval 245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8" name="AutoShape 246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9" name="AutoShape 247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4310" name="Group 248"/>
          <p:cNvGrpSpPr>
            <a:grpSpLocks/>
          </p:cNvGrpSpPr>
          <p:nvPr/>
        </p:nvGrpSpPr>
        <p:grpSpPr bwMode="auto">
          <a:xfrm>
            <a:off x="2417763" y="2044700"/>
            <a:ext cx="65087" cy="179388"/>
            <a:chOff x="2724" y="640"/>
            <a:chExt cx="702" cy="1942"/>
          </a:xfrm>
        </p:grpSpPr>
        <p:sp>
          <p:nvSpPr>
            <p:cNvPr id="4427" name="AutoShape 249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8" name="Oval 250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9" name="AutoShape 251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0" name="AutoShape 252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1" name="AutoShape 253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2" name="AutoShape 254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33" name="AutoShape 255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11" name="Group 256"/>
          <p:cNvGrpSpPr>
            <a:grpSpLocks/>
          </p:cNvGrpSpPr>
          <p:nvPr/>
        </p:nvGrpSpPr>
        <p:grpSpPr bwMode="auto">
          <a:xfrm>
            <a:off x="3714750" y="3349625"/>
            <a:ext cx="141288" cy="184150"/>
            <a:chOff x="492" y="934"/>
            <a:chExt cx="1156" cy="1508"/>
          </a:xfrm>
        </p:grpSpPr>
        <p:sp>
          <p:nvSpPr>
            <p:cNvPr id="4421" name="Oval 257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2" name="Oval 258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3" name="Oval 259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4" name="AutoShape 260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5" name="AutoShape 261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26" name="AutoShape 262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4312" name="Group 263"/>
          <p:cNvGrpSpPr>
            <a:grpSpLocks/>
          </p:cNvGrpSpPr>
          <p:nvPr/>
        </p:nvGrpSpPr>
        <p:grpSpPr bwMode="auto">
          <a:xfrm>
            <a:off x="3644900" y="3144838"/>
            <a:ext cx="200025" cy="134937"/>
            <a:chOff x="1356" y="1803"/>
            <a:chExt cx="1566" cy="753"/>
          </a:xfrm>
        </p:grpSpPr>
        <p:sp>
          <p:nvSpPr>
            <p:cNvPr id="4415" name="AutoShape 264"/>
            <p:cNvSpPr>
              <a:spLocks noChangeArrowheads="1"/>
            </p:cNvSpPr>
            <p:nvPr/>
          </p:nvSpPr>
          <p:spPr bwMode="auto">
            <a:xfrm>
              <a:off x="1356" y="2340"/>
              <a:ext cx="1134" cy="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6" name="Line 265"/>
            <p:cNvSpPr>
              <a:spLocks noChangeShapeType="1"/>
            </p:cNvSpPr>
            <p:nvPr/>
          </p:nvSpPr>
          <p:spPr bwMode="auto">
            <a:xfrm>
              <a:off x="1626" y="2340"/>
              <a:ext cx="0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417" name="AutoShape 266"/>
            <p:cNvSpPr>
              <a:spLocks noChangeArrowheads="1"/>
            </p:cNvSpPr>
            <p:nvPr/>
          </p:nvSpPr>
          <p:spPr bwMode="auto">
            <a:xfrm>
              <a:off x="2434" y="2344"/>
              <a:ext cx="54" cy="207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8" name="Line 267"/>
            <p:cNvSpPr>
              <a:spLocks noChangeShapeType="1"/>
            </p:cNvSpPr>
            <p:nvPr/>
          </p:nvSpPr>
          <p:spPr bwMode="auto">
            <a:xfrm>
              <a:off x="1698" y="2346"/>
              <a:ext cx="0" cy="1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419" name="Freeform 268"/>
            <p:cNvSpPr>
              <a:spLocks/>
            </p:cNvSpPr>
            <p:nvPr/>
          </p:nvSpPr>
          <p:spPr bwMode="auto">
            <a:xfrm>
              <a:off x="2424" y="1842"/>
              <a:ext cx="498" cy="504"/>
            </a:xfrm>
            <a:custGeom>
              <a:avLst/>
              <a:gdLst>
                <a:gd name="T0" fmla="*/ 48 w 498"/>
                <a:gd name="T1" fmla="*/ 504 h 504"/>
                <a:gd name="T2" fmla="*/ 48 w 498"/>
                <a:gd name="T3" fmla="*/ 306 h 504"/>
                <a:gd name="T4" fmla="*/ 336 w 498"/>
                <a:gd name="T5" fmla="*/ 144 h 504"/>
                <a:gd name="T6" fmla="*/ 282 w 498"/>
                <a:gd name="T7" fmla="*/ 54 h 504"/>
                <a:gd name="T8" fmla="*/ 498 w 498"/>
                <a:gd name="T9" fmla="*/ 0 h 5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8" h="504">
                  <a:moveTo>
                    <a:pt x="48" y="504"/>
                  </a:moveTo>
                  <a:cubicBezTo>
                    <a:pt x="48" y="471"/>
                    <a:pt x="0" y="366"/>
                    <a:pt x="48" y="306"/>
                  </a:cubicBezTo>
                  <a:cubicBezTo>
                    <a:pt x="96" y="246"/>
                    <a:pt x="297" y="186"/>
                    <a:pt x="336" y="144"/>
                  </a:cubicBezTo>
                  <a:cubicBezTo>
                    <a:pt x="375" y="102"/>
                    <a:pt x="255" y="78"/>
                    <a:pt x="282" y="54"/>
                  </a:cubicBezTo>
                  <a:cubicBezTo>
                    <a:pt x="309" y="30"/>
                    <a:pt x="453" y="11"/>
                    <a:pt x="498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420" name="Freeform 269"/>
            <p:cNvSpPr>
              <a:spLocks/>
            </p:cNvSpPr>
            <p:nvPr/>
          </p:nvSpPr>
          <p:spPr bwMode="auto">
            <a:xfrm>
              <a:off x="2472" y="1803"/>
              <a:ext cx="327" cy="543"/>
            </a:xfrm>
            <a:custGeom>
              <a:avLst/>
              <a:gdLst>
                <a:gd name="T0" fmla="*/ 0 w 327"/>
                <a:gd name="T1" fmla="*/ 543 h 543"/>
                <a:gd name="T2" fmla="*/ 324 w 327"/>
                <a:gd name="T3" fmla="*/ 345 h 543"/>
                <a:gd name="T4" fmla="*/ 18 w 327"/>
                <a:gd name="T5" fmla="*/ 57 h 543"/>
                <a:gd name="T6" fmla="*/ 234 w 327"/>
                <a:gd name="T7" fmla="*/ 3 h 5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7" h="543">
                  <a:moveTo>
                    <a:pt x="0" y="543"/>
                  </a:moveTo>
                  <a:cubicBezTo>
                    <a:pt x="54" y="510"/>
                    <a:pt x="321" y="426"/>
                    <a:pt x="324" y="345"/>
                  </a:cubicBezTo>
                  <a:cubicBezTo>
                    <a:pt x="327" y="264"/>
                    <a:pt x="33" y="114"/>
                    <a:pt x="18" y="57"/>
                  </a:cubicBezTo>
                  <a:cubicBezTo>
                    <a:pt x="3" y="0"/>
                    <a:pt x="198" y="12"/>
                    <a:pt x="234" y="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13" name="Group 270"/>
          <p:cNvGrpSpPr>
            <a:grpSpLocks/>
          </p:cNvGrpSpPr>
          <p:nvPr/>
        </p:nvGrpSpPr>
        <p:grpSpPr bwMode="auto">
          <a:xfrm>
            <a:off x="4273550" y="3027363"/>
            <a:ext cx="73025" cy="179387"/>
            <a:chOff x="1388" y="612"/>
            <a:chExt cx="770" cy="1888"/>
          </a:xfrm>
        </p:grpSpPr>
        <p:sp>
          <p:nvSpPr>
            <p:cNvPr id="4409" name="AutoShape 27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0" name="AutoShape 27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1" name="AutoShape 27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2" name="Oval 27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3" name="AutoShape 27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14" name="AutoShape 27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4314" name="Group 277"/>
          <p:cNvGrpSpPr>
            <a:grpSpLocks/>
          </p:cNvGrpSpPr>
          <p:nvPr/>
        </p:nvGrpSpPr>
        <p:grpSpPr bwMode="auto">
          <a:xfrm>
            <a:off x="4498975" y="2962275"/>
            <a:ext cx="65088" cy="179388"/>
            <a:chOff x="2724" y="640"/>
            <a:chExt cx="702" cy="1942"/>
          </a:xfrm>
        </p:grpSpPr>
        <p:sp>
          <p:nvSpPr>
            <p:cNvPr id="4402" name="AutoShape 27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3" name="Oval 27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4" name="AutoShape 28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5" name="AutoShape 28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6" name="AutoShape 28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7" name="AutoShape 28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8" name="AutoShape 28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15" name="Group 285"/>
          <p:cNvGrpSpPr>
            <a:grpSpLocks/>
          </p:cNvGrpSpPr>
          <p:nvPr/>
        </p:nvGrpSpPr>
        <p:grpSpPr bwMode="auto">
          <a:xfrm>
            <a:off x="4716463" y="6511925"/>
            <a:ext cx="73025" cy="179388"/>
            <a:chOff x="1388" y="612"/>
            <a:chExt cx="770" cy="1888"/>
          </a:xfrm>
        </p:grpSpPr>
        <p:sp>
          <p:nvSpPr>
            <p:cNvPr id="4396" name="AutoShape 286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7" name="AutoShape 287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8" name="AutoShape 288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9" name="Oval 289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0" name="AutoShape 290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401" name="AutoShape 291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4316" name="Group 292"/>
          <p:cNvGrpSpPr>
            <a:grpSpLocks/>
          </p:cNvGrpSpPr>
          <p:nvPr/>
        </p:nvGrpSpPr>
        <p:grpSpPr bwMode="auto">
          <a:xfrm>
            <a:off x="4851400" y="6538913"/>
            <a:ext cx="65088" cy="179387"/>
            <a:chOff x="2724" y="640"/>
            <a:chExt cx="702" cy="1942"/>
          </a:xfrm>
        </p:grpSpPr>
        <p:sp>
          <p:nvSpPr>
            <p:cNvPr id="4389" name="AutoShape 293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0" name="Oval 294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1" name="AutoShape 295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2" name="AutoShape 296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3" name="AutoShape 297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4" name="AutoShape 298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95" name="AutoShape 299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17" name="Group 300"/>
          <p:cNvGrpSpPr>
            <a:grpSpLocks/>
          </p:cNvGrpSpPr>
          <p:nvPr/>
        </p:nvGrpSpPr>
        <p:grpSpPr bwMode="auto">
          <a:xfrm>
            <a:off x="3103563" y="7535863"/>
            <a:ext cx="73025" cy="179387"/>
            <a:chOff x="1388" y="612"/>
            <a:chExt cx="770" cy="1888"/>
          </a:xfrm>
        </p:grpSpPr>
        <p:sp>
          <p:nvSpPr>
            <p:cNvPr id="4383" name="AutoShape 30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4" name="AutoShape 30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5" name="AutoShape 30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6" name="Oval 30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7" name="AutoShape 30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8" name="AutoShape 30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4318" name="Group 307"/>
          <p:cNvGrpSpPr>
            <a:grpSpLocks/>
          </p:cNvGrpSpPr>
          <p:nvPr/>
        </p:nvGrpSpPr>
        <p:grpSpPr bwMode="auto">
          <a:xfrm>
            <a:off x="3214688" y="7467600"/>
            <a:ext cx="65087" cy="179388"/>
            <a:chOff x="2724" y="640"/>
            <a:chExt cx="702" cy="1942"/>
          </a:xfrm>
        </p:grpSpPr>
        <p:sp>
          <p:nvSpPr>
            <p:cNvPr id="4376" name="AutoShape 30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77" name="Oval 30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78" name="AutoShape 31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79" name="AutoShape 31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0" name="AutoShape 31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1" name="AutoShape 31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4382" name="AutoShape 31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19" name="Group 318"/>
          <p:cNvGrpSpPr>
            <a:grpSpLocks/>
          </p:cNvGrpSpPr>
          <p:nvPr/>
        </p:nvGrpSpPr>
        <p:grpSpPr bwMode="auto">
          <a:xfrm>
            <a:off x="2879725" y="4872038"/>
            <a:ext cx="52388" cy="52387"/>
            <a:chOff x="605" y="3034"/>
            <a:chExt cx="566" cy="566"/>
          </a:xfrm>
        </p:grpSpPr>
        <p:sp>
          <p:nvSpPr>
            <p:cNvPr id="4373" name="Arc 315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374" name="Line 316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375" name="Line 317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4320" name="Line 319"/>
          <p:cNvSpPr>
            <a:spLocks noChangeShapeType="1"/>
          </p:cNvSpPr>
          <p:nvPr/>
        </p:nvSpPr>
        <p:spPr bwMode="auto">
          <a:xfrm flipV="1">
            <a:off x="2651125" y="1858963"/>
            <a:ext cx="854075" cy="166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21" name="Line 320"/>
          <p:cNvSpPr>
            <a:spLocks noChangeShapeType="1"/>
          </p:cNvSpPr>
          <p:nvPr/>
        </p:nvSpPr>
        <p:spPr bwMode="auto">
          <a:xfrm flipH="1" flipV="1">
            <a:off x="4587875" y="3260725"/>
            <a:ext cx="106363" cy="106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22" name="Line 321"/>
          <p:cNvSpPr>
            <a:spLocks noChangeShapeType="1"/>
          </p:cNvSpPr>
          <p:nvPr/>
        </p:nvSpPr>
        <p:spPr bwMode="auto">
          <a:xfrm flipV="1">
            <a:off x="2392363" y="4556125"/>
            <a:ext cx="24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23" name="AutoShape 322"/>
          <p:cNvSpPr>
            <a:spLocks noChangeArrowheads="1"/>
          </p:cNvSpPr>
          <p:nvPr/>
        </p:nvSpPr>
        <p:spPr bwMode="auto">
          <a:xfrm>
            <a:off x="2727325" y="4602163"/>
            <a:ext cx="88900" cy="122237"/>
          </a:xfrm>
          <a:prstGeom prst="upArrow">
            <a:avLst>
              <a:gd name="adj1" fmla="val 50000"/>
              <a:gd name="adj2" fmla="val 3437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4324" name="Text Box 323"/>
          <p:cNvSpPr txBox="1">
            <a:spLocks noChangeArrowheads="1"/>
          </p:cNvSpPr>
          <p:nvPr/>
        </p:nvSpPr>
        <p:spPr bwMode="auto">
          <a:xfrm>
            <a:off x="2319338" y="4379913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4325" name="Text Box 324"/>
          <p:cNvSpPr txBox="1">
            <a:spLocks noChangeArrowheads="1"/>
          </p:cNvSpPr>
          <p:nvPr/>
        </p:nvSpPr>
        <p:spPr bwMode="auto">
          <a:xfrm>
            <a:off x="2212975" y="4960938"/>
            <a:ext cx="5397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ｴﾚﾍﾞｰﾀｰ</a:t>
            </a:r>
          </a:p>
        </p:txBody>
      </p:sp>
      <p:grpSp>
        <p:nvGrpSpPr>
          <p:cNvPr id="4326" name="Group 325"/>
          <p:cNvGrpSpPr>
            <a:grpSpLocks/>
          </p:cNvGrpSpPr>
          <p:nvPr/>
        </p:nvGrpSpPr>
        <p:grpSpPr bwMode="auto">
          <a:xfrm flipH="1">
            <a:off x="2938463" y="4872038"/>
            <a:ext cx="50800" cy="52387"/>
            <a:chOff x="605" y="3034"/>
            <a:chExt cx="566" cy="566"/>
          </a:xfrm>
        </p:grpSpPr>
        <p:sp>
          <p:nvSpPr>
            <p:cNvPr id="4370" name="Arc 326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371" name="Line 327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4372" name="Line 328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4327" name="Group 337"/>
          <p:cNvGrpSpPr>
            <a:grpSpLocks/>
          </p:cNvGrpSpPr>
          <p:nvPr/>
        </p:nvGrpSpPr>
        <p:grpSpPr bwMode="auto">
          <a:xfrm flipV="1">
            <a:off x="2881313" y="4697413"/>
            <a:ext cx="109537" cy="50800"/>
            <a:chOff x="1944" y="3215"/>
            <a:chExt cx="69" cy="33"/>
          </a:xfrm>
        </p:grpSpPr>
        <p:grpSp>
          <p:nvGrpSpPr>
            <p:cNvPr id="4362" name="Group 329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4367" name="Arc 330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8" name="Line 331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9" name="Line 332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363" name="Group 333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4364" name="Arc 334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5" name="Line 335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6" name="Line 336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328" name="Group 338"/>
          <p:cNvGrpSpPr>
            <a:grpSpLocks/>
          </p:cNvGrpSpPr>
          <p:nvPr/>
        </p:nvGrpSpPr>
        <p:grpSpPr bwMode="auto">
          <a:xfrm rot="5400000" flipV="1">
            <a:off x="3201194" y="4414044"/>
            <a:ext cx="109538" cy="50800"/>
            <a:chOff x="1944" y="3215"/>
            <a:chExt cx="69" cy="33"/>
          </a:xfrm>
        </p:grpSpPr>
        <p:grpSp>
          <p:nvGrpSpPr>
            <p:cNvPr id="4354" name="Group 339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4359" name="Arc 340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0" name="Line 341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61" name="Line 342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355" name="Group 343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4356" name="Arc 344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57" name="Line 345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58" name="Line 346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4329" name="Group 347"/>
          <p:cNvGrpSpPr>
            <a:grpSpLocks/>
          </p:cNvGrpSpPr>
          <p:nvPr/>
        </p:nvGrpSpPr>
        <p:grpSpPr bwMode="auto">
          <a:xfrm rot="5400000" flipV="1">
            <a:off x="3202781" y="5160169"/>
            <a:ext cx="109538" cy="50800"/>
            <a:chOff x="1944" y="3215"/>
            <a:chExt cx="69" cy="33"/>
          </a:xfrm>
        </p:grpSpPr>
        <p:grpSp>
          <p:nvGrpSpPr>
            <p:cNvPr id="4346" name="Group 348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4351" name="Arc 349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52" name="Line 350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53" name="Line 351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347" name="Group 352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4348" name="Arc 353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49" name="Line 354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4350" name="Line 355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330" name="Rectangle 356"/>
          <p:cNvSpPr>
            <a:spLocks noChangeArrowheads="1"/>
          </p:cNvSpPr>
          <p:nvPr/>
        </p:nvSpPr>
        <p:spPr bwMode="auto">
          <a:xfrm>
            <a:off x="5227638" y="969168"/>
            <a:ext cx="1368425" cy="306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solidFill>
                  <a:srgbClr val="000000"/>
                </a:solidFill>
                <a:ea typeface="HG丸ｺﾞｼｯｸM-PRO" pitchFamily="49" charset="-128"/>
              </a:rPr>
              <a:t>病棟１階</a:t>
            </a:r>
          </a:p>
        </p:txBody>
      </p:sp>
      <p:sp>
        <p:nvSpPr>
          <p:cNvPr id="4331" name="Text Box 359"/>
          <p:cNvSpPr txBox="1">
            <a:spLocks noChangeArrowheads="1"/>
          </p:cNvSpPr>
          <p:nvPr/>
        </p:nvSpPr>
        <p:spPr bwMode="auto">
          <a:xfrm>
            <a:off x="898525" y="33528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西病棟</a:t>
            </a:r>
          </a:p>
        </p:txBody>
      </p:sp>
      <p:sp>
        <p:nvSpPr>
          <p:cNvPr id="4332" name="Text Box 360"/>
          <p:cNvSpPr txBox="1">
            <a:spLocks noChangeArrowheads="1"/>
          </p:cNvSpPr>
          <p:nvPr/>
        </p:nvSpPr>
        <p:spPr bwMode="auto">
          <a:xfrm>
            <a:off x="942975" y="55372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東病棟</a:t>
            </a:r>
          </a:p>
        </p:txBody>
      </p:sp>
      <p:sp>
        <p:nvSpPr>
          <p:cNvPr id="4333" name="Freeform 361"/>
          <p:cNvSpPr>
            <a:spLocks/>
          </p:cNvSpPr>
          <p:nvPr/>
        </p:nvSpPr>
        <p:spPr bwMode="auto">
          <a:xfrm>
            <a:off x="2689225" y="4951413"/>
            <a:ext cx="168275" cy="280987"/>
          </a:xfrm>
          <a:custGeom>
            <a:avLst/>
            <a:gdLst>
              <a:gd name="T0" fmla="*/ 2147483647 w 106"/>
              <a:gd name="T1" fmla="*/ 0 h 177"/>
              <a:gd name="T2" fmla="*/ 2147483647 w 106"/>
              <a:gd name="T3" fmla="*/ 0 h 177"/>
              <a:gd name="T4" fmla="*/ 2147483647 w 106"/>
              <a:gd name="T5" fmla="*/ 2147483647 h 177"/>
              <a:gd name="T6" fmla="*/ 0 w 106"/>
              <a:gd name="T7" fmla="*/ 2147483647 h 177"/>
              <a:gd name="T8" fmla="*/ 2147483647 w 106"/>
              <a:gd name="T9" fmla="*/ 0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77">
                <a:moveTo>
                  <a:pt x="5" y="0"/>
                </a:moveTo>
                <a:lnTo>
                  <a:pt x="104" y="0"/>
                </a:lnTo>
                <a:lnTo>
                  <a:pt x="106" y="177"/>
                </a:lnTo>
                <a:lnTo>
                  <a:pt x="0" y="151"/>
                </a:lnTo>
                <a:lnTo>
                  <a:pt x="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34" name="Text Box 362"/>
          <p:cNvSpPr txBox="1">
            <a:spLocks noChangeArrowheads="1"/>
          </p:cNvSpPr>
          <p:nvPr/>
        </p:nvSpPr>
        <p:spPr bwMode="auto">
          <a:xfrm>
            <a:off x="4822825" y="35814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１２５</a:t>
            </a:r>
          </a:p>
        </p:txBody>
      </p:sp>
      <p:sp>
        <p:nvSpPr>
          <p:cNvPr id="4335" name="Text Box 363"/>
          <p:cNvSpPr txBox="1">
            <a:spLocks noChangeArrowheads="1"/>
          </p:cNvSpPr>
          <p:nvPr/>
        </p:nvSpPr>
        <p:spPr bwMode="auto">
          <a:xfrm>
            <a:off x="2771775" y="1473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１２４</a:t>
            </a:r>
          </a:p>
        </p:txBody>
      </p:sp>
      <p:sp>
        <p:nvSpPr>
          <p:cNvPr id="4336" name="Line 364"/>
          <p:cNvSpPr>
            <a:spLocks noChangeShapeType="1"/>
          </p:cNvSpPr>
          <p:nvPr/>
        </p:nvSpPr>
        <p:spPr bwMode="auto">
          <a:xfrm flipH="1">
            <a:off x="3495675" y="7477125"/>
            <a:ext cx="66675" cy="257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37" name="Line 365"/>
          <p:cNvSpPr>
            <a:spLocks noChangeShapeType="1"/>
          </p:cNvSpPr>
          <p:nvPr/>
        </p:nvSpPr>
        <p:spPr bwMode="auto">
          <a:xfrm flipH="1">
            <a:off x="3873500" y="7578725"/>
            <a:ext cx="57150" cy="247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38" name="Line 366"/>
          <p:cNvSpPr>
            <a:spLocks noChangeShapeType="1"/>
          </p:cNvSpPr>
          <p:nvPr/>
        </p:nvSpPr>
        <p:spPr bwMode="auto">
          <a:xfrm>
            <a:off x="4429125" y="7296150"/>
            <a:ext cx="257175" cy="66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39" name="Line 367"/>
          <p:cNvSpPr>
            <a:spLocks noChangeShapeType="1"/>
          </p:cNvSpPr>
          <p:nvPr/>
        </p:nvSpPr>
        <p:spPr bwMode="auto">
          <a:xfrm>
            <a:off x="4511675" y="6892925"/>
            <a:ext cx="257175" cy="66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340" name="Text Box 368"/>
          <p:cNvSpPr txBox="1">
            <a:spLocks noChangeArrowheads="1"/>
          </p:cNvSpPr>
          <p:nvPr/>
        </p:nvSpPr>
        <p:spPr bwMode="auto">
          <a:xfrm>
            <a:off x="4302125" y="73279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１７６</a:t>
            </a:r>
          </a:p>
        </p:txBody>
      </p:sp>
      <p:sp>
        <p:nvSpPr>
          <p:cNvPr id="4341" name="Text Box 369"/>
          <p:cNvSpPr txBox="1">
            <a:spLocks noChangeArrowheads="1"/>
          </p:cNvSpPr>
          <p:nvPr/>
        </p:nvSpPr>
        <p:spPr bwMode="auto">
          <a:xfrm>
            <a:off x="4356100" y="71342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１７５</a:t>
            </a:r>
          </a:p>
        </p:txBody>
      </p:sp>
      <p:sp>
        <p:nvSpPr>
          <p:cNvPr id="4342" name="Text Box 370"/>
          <p:cNvSpPr txBox="1">
            <a:spLocks noChangeArrowheads="1"/>
          </p:cNvSpPr>
          <p:nvPr/>
        </p:nvSpPr>
        <p:spPr bwMode="auto">
          <a:xfrm>
            <a:off x="4400550" y="69215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１７４</a:t>
            </a:r>
          </a:p>
        </p:txBody>
      </p:sp>
      <p:sp>
        <p:nvSpPr>
          <p:cNvPr id="4343" name="Text Box 371"/>
          <p:cNvSpPr txBox="1">
            <a:spLocks noChangeArrowheads="1"/>
          </p:cNvSpPr>
          <p:nvPr/>
        </p:nvSpPr>
        <p:spPr bwMode="auto">
          <a:xfrm>
            <a:off x="4454525" y="67468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１７３</a:t>
            </a:r>
          </a:p>
        </p:txBody>
      </p:sp>
      <p:sp>
        <p:nvSpPr>
          <p:cNvPr id="343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495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rmAutofit fontScale="77500" lnSpcReduction="20000"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344" name="ドーナツ 343"/>
          <p:cNvSpPr/>
          <p:nvPr/>
        </p:nvSpPr>
        <p:spPr bwMode="auto">
          <a:xfrm>
            <a:off x="2570957" y="122515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5" name="ドーナツ 344"/>
          <p:cNvSpPr/>
          <p:nvPr/>
        </p:nvSpPr>
        <p:spPr bwMode="auto">
          <a:xfrm>
            <a:off x="2603500" y="992077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6" name="ドーナツ 345"/>
          <p:cNvSpPr/>
          <p:nvPr/>
        </p:nvSpPr>
        <p:spPr bwMode="auto">
          <a:xfrm>
            <a:off x="2661444" y="87074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47" name="ドーナツ 346"/>
          <p:cNvSpPr/>
          <p:nvPr/>
        </p:nvSpPr>
        <p:spPr bwMode="auto">
          <a:xfrm>
            <a:off x="2646363" y="279400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50901" y="508456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" name="直線矢印コネクタ 3"/>
          <p:cNvCxnSpPr>
            <a:endCxn id="346" idx="1"/>
          </p:cNvCxnSpPr>
          <p:nvPr/>
        </p:nvCxnSpPr>
        <p:spPr bwMode="auto">
          <a:xfrm>
            <a:off x="1768475" y="616178"/>
            <a:ext cx="911335" cy="273049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350" name="直線矢印コネクタ 349"/>
          <p:cNvCxnSpPr>
            <a:stCxn id="2" idx="3"/>
            <a:endCxn id="345" idx="2"/>
          </p:cNvCxnSpPr>
          <p:nvPr/>
        </p:nvCxnSpPr>
        <p:spPr bwMode="auto">
          <a:xfrm>
            <a:off x="1768475" y="616178"/>
            <a:ext cx="835025" cy="439002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355" name="直線矢印コネクタ 354"/>
          <p:cNvCxnSpPr>
            <a:endCxn id="344" idx="2"/>
          </p:cNvCxnSpPr>
          <p:nvPr/>
        </p:nvCxnSpPr>
        <p:spPr bwMode="auto">
          <a:xfrm>
            <a:off x="1781175" y="616178"/>
            <a:ext cx="789782" cy="67207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60" name="ドーナツ 359"/>
          <p:cNvSpPr/>
          <p:nvPr/>
        </p:nvSpPr>
        <p:spPr bwMode="auto">
          <a:xfrm>
            <a:off x="2161436" y="252809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1" name="ドーナツ 360"/>
          <p:cNvSpPr/>
          <p:nvPr/>
        </p:nvSpPr>
        <p:spPr bwMode="auto">
          <a:xfrm>
            <a:off x="2646363" y="362545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2" name="ドーナツ 361"/>
          <p:cNvSpPr/>
          <p:nvPr/>
        </p:nvSpPr>
        <p:spPr bwMode="auto">
          <a:xfrm>
            <a:off x="3212307" y="43739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3" name="ドーナツ 362"/>
          <p:cNvSpPr/>
          <p:nvPr/>
        </p:nvSpPr>
        <p:spPr bwMode="auto">
          <a:xfrm>
            <a:off x="2873375" y="46279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4" name="ドーナツ 363"/>
          <p:cNvSpPr/>
          <p:nvPr/>
        </p:nvSpPr>
        <p:spPr bwMode="auto">
          <a:xfrm>
            <a:off x="2868574" y="486132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5" name="ドーナツ 364"/>
          <p:cNvSpPr/>
          <p:nvPr/>
        </p:nvSpPr>
        <p:spPr bwMode="auto">
          <a:xfrm>
            <a:off x="3211513" y="512524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6" name="ドーナツ 365"/>
          <p:cNvSpPr/>
          <p:nvPr/>
        </p:nvSpPr>
        <p:spPr bwMode="auto">
          <a:xfrm>
            <a:off x="3398044" y="4756547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7" name="ドーナツ 366"/>
          <p:cNvSpPr/>
          <p:nvPr/>
        </p:nvSpPr>
        <p:spPr bwMode="auto">
          <a:xfrm>
            <a:off x="5291932" y="319405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8" name="ドーナツ 367"/>
          <p:cNvSpPr/>
          <p:nvPr/>
        </p:nvSpPr>
        <p:spPr bwMode="auto">
          <a:xfrm>
            <a:off x="2640013" y="589280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69" name="ドーナツ 368"/>
          <p:cNvSpPr/>
          <p:nvPr/>
        </p:nvSpPr>
        <p:spPr bwMode="auto">
          <a:xfrm>
            <a:off x="5503069" y="303450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70" name="テキスト ボックス 369"/>
          <p:cNvSpPr txBox="1"/>
          <p:nvPr/>
        </p:nvSpPr>
        <p:spPr>
          <a:xfrm>
            <a:off x="4375151" y="2332493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371" name="直線矢印コネクタ 370"/>
          <p:cNvCxnSpPr>
            <a:stCxn id="370" idx="2"/>
            <a:endCxn id="367" idx="1"/>
          </p:cNvCxnSpPr>
          <p:nvPr/>
        </p:nvCxnSpPr>
        <p:spPr bwMode="auto">
          <a:xfrm>
            <a:off x="4833938" y="2547937"/>
            <a:ext cx="476360" cy="66459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374" name="直線矢印コネクタ 373"/>
          <p:cNvCxnSpPr>
            <a:stCxn id="370" idx="2"/>
            <a:endCxn id="369" idx="1"/>
          </p:cNvCxnSpPr>
          <p:nvPr/>
        </p:nvCxnSpPr>
        <p:spPr bwMode="auto">
          <a:xfrm>
            <a:off x="4833938" y="2547937"/>
            <a:ext cx="687497" cy="505053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80" name="ドーナツ 379"/>
          <p:cNvSpPr/>
          <p:nvPr/>
        </p:nvSpPr>
        <p:spPr bwMode="auto">
          <a:xfrm>
            <a:off x="2449513" y="6636147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81" name="ドーナツ 380"/>
          <p:cNvSpPr/>
          <p:nvPr/>
        </p:nvSpPr>
        <p:spPr bwMode="auto">
          <a:xfrm>
            <a:off x="5283201" y="631825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82" name="ドーナツ 381"/>
          <p:cNvSpPr/>
          <p:nvPr/>
        </p:nvSpPr>
        <p:spPr bwMode="auto">
          <a:xfrm>
            <a:off x="5552282" y="2807496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83" name="ドーナツ 382"/>
          <p:cNvSpPr/>
          <p:nvPr/>
        </p:nvSpPr>
        <p:spPr bwMode="auto">
          <a:xfrm>
            <a:off x="5561176" y="6705997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84" name="ドーナツ 383"/>
          <p:cNvSpPr/>
          <p:nvPr/>
        </p:nvSpPr>
        <p:spPr bwMode="auto">
          <a:xfrm>
            <a:off x="5500851" y="64821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385" name="直線矢印コネクタ 384"/>
          <p:cNvCxnSpPr>
            <a:stCxn id="370" idx="2"/>
            <a:endCxn id="382" idx="1"/>
          </p:cNvCxnSpPr>
          <p:nvPr/>
        </p:nvCxnSpPr>
        <p:spPr bwMode="auto">
          <a:xfrm>
            <a:off x="4833938" y="2547937"/>
            <a:ext cx="736710" cy="278041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89" name="ドーナツ 388"/>
          <p:cNvSpPr/>
          <p:nvPr/>
        </p:nvSpPr>
        <p:spPr bwMode="auto">
          <a:xfrm>
            <a:off x="2589213" y="853440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90" name="ドーナツ 389"/>
          <p:cNvSpPr/>
          <p:nvPr/>
        </p:nvSpPr>
        <p:spPr bwMode="auto">
          <a:xfrm>
            <a:off x="2716213" y="866060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91" name="ドーナツ 390"/>
          <p:cNvSpPr/>
          <p:nvPr/>
        </p:nvSpPr>
        <p:spPr bwMode="auto">
          <a:xfrm>
            <a:off x="2551277" y="828000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392" name="テキスト ボックス 391"/>
          <p:cNvSpPr txBox="1"/>
          <p:nvPr/>
        </p:nvSpPr>
        <p:spPr>
          <a:xfrm>
            <a:off x="5657850" y="5655131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393" name="直線矢印コネクタ 392"/>
          <p:cNvCxnSpPr>
            <a:stCxn id="392" idx="2"/>
            <a:endCxn id="381" idx="7"/>
          </p:cNvCxnSpPr>
          <p:nvPr/>
        </p:nvCxnSpPr>
        <p:spPr bwMode="auto">
          <a:xfrm flipH="1">
            <a:off x="5390247" y="5870575"/>
            <a:ext cx="726390" cy="46615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394" name="直線矢印コネクタ 393"/>
          <p:cNvCxnSpPr>
            <a:stCxn id="392" idx="2"/>
            <a:endCxn id="384" idx="7"/>
          </p:cNvCxnSpPr>
          <p:nvPr/>
        </p:nvCxnSpPr>
        <p:spPr bwMode="auto">
          <a:xfrm flipH="1">
            <a:off x="5607897" y="5870575"/>
            <a:ext cx="508740" cy="63006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395" name="直線矢印コネクタ 394"/>
          <p:cNvCxnSpPr>
            <a:stCxn id="392" idx="2"/>
            <a:endCxn id="383" idx="7"/>
          </p:cNvCxnSpPr>
          <p:nvPr/>
        </p:nvCxnSpPr>
        <p:spPr bwMode="auto">
          <a:xfrm flipH="1">
            <a:off x="5668222" y="5870575"/>
            <a:ext cx="448415" cy="85390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99" name="テキスト ボックス 398"/>
          <p:cNvSpPr txBox="1"/>
          <p:nvPr/>
        </p:nvSpPr>
        <p:spPr>
          <a:xfrm>
            <a:off x="4020345" y="8104953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00" name="直線矢印コネクタ 399"/>
          <p:cNvCxnSpPr>
            <a:stCxn id="399" idx="1"/>
            <a:endCxn id="390" idx="6"/>
          </p:cNvCxnSpPr>
          <p:nvPr/>
        </p:nvCxnSpPr>
        <p:spPr bwMode="auto">
          <a:xfrm flipH="1">
            <a:off x="2841625" y="8212675"/>
            <a:ext cx="1178720" cy="51103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01" name="直線矢印コネクタ 400"/>
          <p:cNvCxnSpPr>
            <a:stCxn id="399" idx="1"/>
            <a:endCxn id="389" idx="6"/>
          </p:cNvCxnSpPr>
          <p:nvPr/>
        </p:nvCxnSpPr>
        <p:spPr bwMode="auto">
          <a:xfrm flipH="1">
            <a:off x="2714625" y="8212675"/>
            <a:ext cx="1305720" cy="384831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02" name="直線矢印コネクタ 401"/>
          <p:cNvCxnSpPr>
            <a:stCxn id="399" idx="1"/>
            <a:endCxn id="4270" idx="1"/>
          </p:cNvCxnSpPr>
          <p:nvPr/>
        </p:nvCxnSpPr>
        <p:spPr bwMode="auto">
          <a:xfrm flipH="1">
            <a:off x="2690813" y="8212675"/>
            <a:ext cx="1329532" cy="14789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" name="正方形/長方形 2"/>
          <p:cNvSpPr/>
          <p:nvPr/>
        </p:nvSpPr>
        <p:spPr bwMode="auto">
          <a:xfrm>
            <a:off x="2847281" y="4253607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6" name="直線矢印コネクタ 5"/>
          <p:cNvCxnSpPr>
            <a:endCxn id="3" idx="1"/>
          </p:cNvCxnSpPr>
          <p:nvPr/>
        </p:nvCxnSpPr>
        <p:spPr bwMode="auto">
          <a:xfrm>
            <a:off x="1543050" y="4090988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11" name="テキスト ボックス 10"/>
          <p:cNvSpPr txBox="1"/>
          <p:nvPr/>
        </p:nvSpPr>
        <p:spPr>
          <a:xfrm>
            <a:off x="1160463" y="3917950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  <p:sp>
        <p:nvSpPr>
          <p:cNvPr id="396" name="正方形/長方形 395"/>
          <p:cNvSpPr/>
          <p:nvPr/>
        </p:nvSpPr>
        <p:spPr bwMode="auto">
          <a:xfrm>
            <a:off x="2847281" y="5272583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397" name="直線矢印コネクタ 396"/>
          <p:cNvCxnSpPr>
            <a:endCxn id="396" idx="1"/>
          </p:cNvCxnSpPr>
          <p:nvPr/>
        </p:nvCxnSpPr>
        <p:spPr bwMode="auto">
          <a:xfrm>
            <a:off x="1543050" y="5109964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398" name="テキスト ボックス 397"/>
          <p:cNvSpPr txBox="1"/>
          <p:nvPr/>
        </p:nvSpPr>
        <p:spPr>
          <a:xfrm>
            <a:off x="1160463" y="4936926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</p:spTree>
    <p:extLst>
      <p:ext uri="{BB962C8B-B14F-4D97-AF65-F5344CB8AC3E}">
        <p14:creationId xmlns:p14="http://schemas.microsoft.com/office/powerpoint/2010/main" val="1063905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137"/>
          <p:cNvSpPr>
            <a:spLocks/>
          </p:cNvSpPr>
          <p:nvPr/>
        </p:nvSpPr>
        <p:spPr bwMode="auto">
          <a:xfrm>
            <a:off x="2571750" y="4211638"/>
            <a:ext cx="327025" cy="279400"/>
          </a:xfrm>
          <a:custGeom>
            <a:avLst/>
            <a:gdLst>
              <a:gd name="T0" fmla="*/ 0 w 194"/>
              <a:gd name="T1" fmla="*/ 2147483647 h 98"/>
              <a:gd name="T2" fmla="*/ 2147483647 w 194"/>
              <a:gd name="T3" fmla="*/ 0 h 98"/>
              <a:gd name="T4" fmla="*/ 2147483647 w 194"/>
              <a:gd name="T5" fmla="*/ 2147483647 h 98"/>
              <a:gd name="T6" fmla="*/ 2147483647 w 194"/>
              <a:gd name="T7" fmla="*/ 2147483647 h 98"/>
              <a:gd name="T8" fmla="*/ 2147483647 w 194"/>
              <a:gd name="T9" fmla="*/ 2147483647 h 98"/>
              <a:gd name="T10" fmla="*/ 0 w 194"/>
              <a:gd name="T11" fmla="*/ 2147483647 h 98"/>
              <a:gd name="T12" fmla="*/ 0 w 194"/>
              <a:gd name="T13" fmla="*/ 2147483647 h 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4" h="98">
                <a:moveTo>
                  <a:pt x="0" y="41"/>
                </a:moveTo>
                <a:lnTo>
                  <a:pt x="173" y="0"/>
                </a:lnTo>
                <a:lnTo>
                  <a:pt x="194" y="62"/>
                </a:lnTo>
                <a:lnTo>
                  <a:pt x="166" y="72"/>
                </a:lnTo>
                <a:lnTo>
                  <a:pt x="70" y="98"/>
                </a:lnTo>
                <a:lnTo>
                  <a:pt x="0" y="98"/>
                </a:lnTo>
                <a:lnTo>
                  <a:pt x="0" y="3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3" name="Freeform 470"/>
          <p:cNvSpPr>
            <a:spLocks/>
          </p:cNvSpPr>
          <p:nvPr/>
        </p:nvSpPr>
        <p:spPr bwMode="auto">
          <a:xfrm>
            <a:off x="2320925" y="5183188"/>
            <a:ext cx="327025" cy="396875"/>
          </a:xfrm>
          <a:custGeom>
            <a:avLst/>
            <a:gdLst>
              <a:gd name="T0" fmla="*/ 2147483647 w 206"/>
              <a:gd name="T1" fmla="*/ 2147483647 h 250"/>
              <a:gd name="T2" fmla="*/ 2147483647 w 206"/>
              <a:gd name="T3" fmla="*/ 2147483647 h 250"/>
              <a:gd name="T4" fmla="*/ 2147483647 w 206"/>
              <a:gd name="T5" fmla="*/ 2147483647 h 250"/>
              <a:gd name="T6" fmla="*/ 2147483647 w 206"/>
              <a:gd name="T7" fmla="*/ 2147483647 h 250"/>
              <a:gd name="T8" fmla="*/ 2147483647 w 206"/>
              <a:gd name="T9" fmla="*/ 2147483647 h 250"/>
              <a:gd name="T10" fmla="*/ 0 w 206"/>
              <a:gd name="T11" fmla="*/ 2147483647 h 250"/>
              <a:gd name="T12" fmla="*/ 2147483647 w 206"/>
              <a:gd name="T13" fmla="*/ 0 h 2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6" h="250">
                <a:moveTo>
                  <a:pt x="50" y="3"/>
                </a:moveTo>
                <a:lnTo>
                  <a:pt x="172" y="5"/>
                </a:lnTo>
                <a:lnTo>
                  <a:pt x="172" y="70"/>
                </a:lnTo>
                <a:lnTo>
                  <a:pt x="206" y="75"/>
                </a:lnTo>
                <a:lnTo>
                  <a:pt x="163" y="250"/>
                </a:lnTo>
                <a:lnTo>
                  <a:pt x="0" y="209"/>
                </a:lnTo>
                <a:lnTo>
                  <a:pt x="5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4" name="Freeform 134"/>
          <p:cNvSpPr>
            <a:spLocks/>
          </p:cNvSpPr>
          <p:nvPr/>
        </p:nvSpPr>
        <p:spPr bwMode="auto">
          <a:xfrm>
            <a:off x="1866900" y="5184775"/>
            <a:ext cx="541338" cy="1695450"/>
          </a:xfrm>
          <a:custGeom>
            <a:avLst/>
            <a:gdLst>
              <a:gd name="T0" fmla="*/ 2147483647 w 341"/>
              <a:gd name="T1" fmla="*/ 2147483647 h 1068"/>
              <a:gd name="T2" fmla="*/ 2147483647 w 341"/>
              <a:gd name="T3" fmla="*/ 2147483647 h 1068"/>
              <a:gd name="T4" fmla="*/ 2147483647 w 341"/>
              <a:gd name="T5" fmla="*/ 2147483647 h 1068"/>
              <a:gd name="T6" fmla="*/ 2147483647 w 341"/>
              <a:gd name="T7" fmla="*/ 2147483647 h 1068"/>
              <a:gd name="T8" fmla="*/ 0 w 341"/>
              <a:gd name="T9" fmla="*/ 2147483647 h 1068"/>
              <a:gd name="T10" fmla="*/ 2147483647 w 341"/>
              <a:gd name="T11" fmla="*/ 0 h 1068"/>
              <a:gd name="T12" fmla="*/ 2147483647 w 341"/>
              <a:gd name="T13" fmla="*/ 2147483647 h 10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41" h="1068">
                <a:moveTo>
                  <a:pt x="334" y="4"/>
                </a:moveTo>
                <a:lnTo>
                  <a:pt x="194" y="579"/>
                </a:lnTo>
                <a:lnTo>
                  <a:pt x="228" y="563"/>
                </a:lnTo>
                <a:lnTo>
                  <a:pt x="103" y="1068"/>
                </a:lnTo>
                <a:lnTo>
                  <a:pt x="0" y="1044"/>
                </a:lnTo>
                <a:lnTo>
                  <a:pt x="264" y="0"/>
                </a:lnTo>
                <a:lnTo>
                  <a:pt x="341" y="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5" name="Freeform 6"/>
          <p:cNvSpPr>
            <a:spLocks/>
          </p:cNvSpPr>
          <p:nvPr/>
        </p:nvSpPr>
        <p:spPr bwMode="auto">
          <a:xfrm>
            <a:off x="2427288" y="1238250"/>
            <a:ext cx="3001962" cy="3581400"/>
          </a:xfrm>
          <a:custGeom>
            <a:avLst/>
            <a:gdLst>
              <a:gd name="T0" fmla="*/ 2147483647 w 1891"/>
              <a:gd name="T1" fmla="*/ 2147483647 h 2256"/>
              <a:gd name="T2" fmla="*/ 2147483647 w 1891"/>
              <a:gd name="T3" fmla="*/ 0 h 2256"/>
              <a:gd name="T4" fmla="*/ 2147483647 w 1891"/>
              <a:gd name="T5" fmla="*/ 2147483647 h 2256"/>
              <a:gd name="T6" fmla="*/ 2147483647 w 1891"/>
              <a:gd name="T7" fmla="*/ 2147483647 h 2256"/>
              <a:gd name="T8" fmla="*/ 2147483647 w 1891"/>
              <a:gd name="T9" fmla="*/ 2147483647 h 2256"/>
              <a:gd name="T10" fmla="*/ 2147483647 w 1891"/>
              <a:gd name="T11" fmla="*/ 2147483647 h 2256"/>
              <a:gd name="T12" fmla="*/ 2147483647 w 1891"/>
              <a:gd name="T13" fmla="*/ 2147483647 h 2256"/>
              <a:gd name="T14" fmla="*/ 2147483647 w 1891"/>
              <a:gd name="T15" fmla="*/ 2147483647 h 2256"/>
              <a:gd name="T16" fmla="*/ 2147483647 w 1891"/>
              <a:gd name="T17" fmla="*/ 2147483647 h 2256"/>
              <a:gd name="T18" fmla="*/ 2147483647 w 1891"/>
              <a:gd name="T19" fmla="*/ 2147483647 h 2256"/>
              <a:gd name="T20" fmla="*/ 2147483647 w 1891"/>
              <a:gd name="T21" fmla="*/ 2147483647 h 2256"/>
              <a:gd name="T22" fmla="*/ 2147483647 w 1891"/>
              <a:gd name="T23" fmla="*/ 2147483647 h 2256"/>
              <a:gd name="T24" fmla="*/ 2147483647 w 1891"/>
              <a:gd name="T25" fmla="*/ 2147483647 h 2256"/>
              <a:gd name="T26" fmla="*/ 2147483647 w 1891"/>
              <a:gd name="T27" fmla="*/ 2147483647 h 2256"/>
              <a:gd name="T28" fmla="*/ 2147483647 w 1891"/>
              <a:gd name="T29" fmla="*/ 2147483647 h 2256"/>
              <a:gd name="T30" fmla="*/ 2147483647 w 1891"/>
              <a:gd name="T31" fmla="*/ 2147483647 h 2256"/>
              <a:gd name="T32" fmla="*/ 2147483647 w 1891"/>
              <a:gd name="T33" fmla="*/ 2147483647 h 2256"/>
              <a:gd name="T34" fmla="*/ 2147483647 w 1891"/>
              <a:gd name="T35" fmla="*/ 2147483647 h 2256"/>
              <a:gd name="T36" fmla="*/ 0 w 1891"/>
              <a:gd name="T37" fmla="*/ 2147483647 h 2256"/>
              <a:gd name="T38" fmla="*/ 2147483647 w 1891"/>
              <a:gd name="T39" fmla="*/ 2147483647 h 225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91" h="2256">
                <a:moveTo>
                  <a:pt x="14" y="57"/>
                </a:moveTo>
                <a:lnTo>
                  <a:pt x="259" y="0"/>
                </a:lnTo>
                <a:lnTo>
                  <a:pt x="494" y="206"/>
                </a:lnTo>
                <a:lnTo>
                  <a:pt x="557" y="441"/>
                </a:lnTo>
                <a:lnTo>
                  <a:pt x="746" y="1213"/>
                </a:lnTo>
                <a:lnTo>
                  <a:pt x="811" y="1294"/>
                </a:lnTo>
                <a:lnTo>
                  <a:pt x="1800" y="1113"/>
                </a:lnTo>
                <a:lnTo>
                  <a:pt x="1891" y="1449"/>
                </a:lnTo>
                <a:lnTo>
                  <a:pt x="1761" y="1612"/>
                </a:lnTo>
                <a:lnTo>
                  <a:pt x="1512" y="1675"/>
                </a:lnTo>
                <a:lnTo>
                  <a:pt x="902" y="1828"/>
                </a:lnTo>
                <a:lnTo>
                  <a:pt x="941" y="2160"/>
                </a:lnTo>
                <a:lnTo>
                  <a:pt x="902" y="2193"/>
                </a:lnTo>
                <a:lnTo>
                  <a:pt x="902" y="2256"/>
                </a:lnTo>
                <a:lnTo>
                  <a:pt x="537" y="2251"/>
                </a:lnTo>
                <a:lnTo>
                  <a:pt x="537" y="1924"/>
                </a:lnTo>
                <a:lnTo>
                  <a:pt x="326" y="1468"/>
                </a:lnTo>
                <a:lnTo>
                  <a:pt x="246" y="1126"/>
                </a:lnTo>
                <a:lnTo>
                  <a:pt x="0" y="453"/>
                </a:lnTo>
                <a:lnTo>
                  <a:pt x="14" y="57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6" name="Freeform 7"/>
          <p:cNvSpPr>
            <a:spLocks/>
          </p:cNvSpPr>
          <p:nvPr/>
        </p:nvSpPr>
        <p:spPr bwMode="auto">
          <a:xfrm>
            <a:off x="2238375" y="2441575"/>
            <a:ext cx="503238" cy="1412875"/>
          </a:xfrm>
          <a:custGeom>
            <a:avLst/>
            <a:gdLst>
              <a:gd name="T0" fmla="*/ 2147483647 w 317"/>
              <a:gd name="T1" fmla="*/ 2147483647 h 890"/>
              <a:gd name="T2" fmla="*/ 2147483647 w 317"/>
              <a:gd name="T3" fmla="*/ 0 h 890"/>
              <a:gd name="T4" fmla="*/ 2147483647 w 317"/>
              <a:gd name="T5" fmla="*/ 2147483647 h 890"/>
              <a:gd name="T6" fmla="*/ 2147483647 w 317"/>
              <a:gd name="T7" fmla="*/ 2147483647 h 890"/>
              <a:gd name="T8" fmla="*/ 2147483647 w 317"/>
              <a:gd name="T9" fmla="*/ 2147483647 h 890"/>
              <a:gd name="T10" fmla="*/ 2147483647 w 317"/>
              <a:gd name="T11" fmla="*/ 2147483647 h 890"/>
              <a:gd name="T12" fmla="*/ 2147483647 w 317"/>
              <a:gd name="T13" fmla="*/ 2147483647 h 890"/>
              <a:gd name="T14" fmla="*/ 2147483647 w 317"/>
              <a:gd name="T15" fmla="*/ 2147483647 h 890"/>
              <a:gd name="T16" fmla="*/ 2147483647 w 317"/>
              <a:gd name="T17" fmla="*/ 2147483647 h 890"/>
              <a:gd name="T18" fmla="*/ 2147483647 w 317"/>
              <a:gd name="T19" fmla="*/ 2147483647 h 890"/>
              <a:gd name="T20" fmla="*/ 2147483647 w 317"/>
              <a:gd name="T21" fmla="*/ 2147483647 h 890"/>
              <a:gd name="T22" fmla="*/ 2147483647 w 317"/>
              <a:gd name="T23" fmla="*/ 2147483647 h 890"/>
              <a:gd name="T24" fmla="*/ 0 w 317"/>
              <a:gd name="T25" fmla="*/ 2147483647 h 890"/>
              <a:gd name="T26" fmla="*/ 2147483647 w 317"/>
              <a:gd name="T27" fmla="*/ 2147483647 h 89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17" h="890">
                <a:moveTo>
                  <a:pt x="132" y="118"/>
                </a:moveTo>
                <a:lnTo>
                  <a:pt x="103" y="0"/>
                </a:lnTo>
                <a:lnTo>
                  <a:pt x="161" y="240"/>
                </a:lnTo>
                <a:lnTo>
                  <a:pt x="290" y="209"/>
                </a:lnTo>
                <a:lnTo>
                  <a:pt x="312" y="308"/>
                </a:lnTo>
                <a:lnTo>
                  <a:pt x="185" y="338"/>
                </a:lnTo>
                <a:lnTo>
                  <a:pt x="228" y="512"/>
                </a:lnTo>
                <a:lnTo>
                  <a:pt x="218" y="565"/>
                </a:lnTo>
                <a:lnTo>
                  <a:pt x="233" y="613"/>
                </a:lnTo>
                <a:lnTo>
                  <a:pt x="257" y="608"/>
                </a:lnTo>
                <a:lnTo>
                  <a:pt x="317" y="857"/>
                </a:lnTo>
                <a:lnTo>
                  <a:pt x="182" y="890"/>
                </a:lnTo>
                <a:lnTo>
                  <a:pt x="0" y="152"/>
                </a:lnTo>
                <a:lnTo>
                  <a:pt x="130" y="118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7" name="Freeform 8"/>
          <p:cNvSpPr>
            <a:spLocks/>
          </p:cNvSpPr>
          <p:nvPr/>
        </p:nvSpPr>
        <p:spPr bwMode="auto">
          <a:xfrm>
            <a:off x="2414588" y="4787900"/>
            <a:ext cx="3001962" cy="3589338"/>
          </a:xfrm>
          <a:custGeom>
            <a:avLst/>
            <a:gdLst>
              <a:gd name="T0" fmla="*/ 2147483647 w 1891"/>
              <a:gd name="T1" fmla="*/ 2147483647 h 2261"/>
              <a:gd name="T2" fmla="*/ 2147483647 w 1891"/>
              <a:gd name="T3" fmla="*/ 2147483647 h 2261"/>
              <a:gd name="T4" fmla="*/ 2147483647 w 1891"/>
              <a:gd name="T5" fmla="*/ 2147483647 h 2261"/>
              <a:gd name="T6" fmla="*/ 2147483647 w 1891"/>
              <a:gd name="T7" fmla="*/ 2147483647 h 2261"/>
              <a:gd name="T8" fmla="*/ 2147483647 w 1891"/>
              <a:gd name="T9" fmla="*/ 2147483647 h 2261"/>
              <a:gd name="T10" fmla="*/ 2147483647 w 1891"/>
              <a:gd name="T11" fmla="*/ 2147483647 h 2261"/>
              <a:gd name="T12" fmla="*/ 2147483647 w 1891"/>
              <a:gd name="T13" fmla="*/ 2147483647 h 2261"/>
              <a:gd name="T14" fmla="*/ 2147483647 w 1891"/>
              <a:gd name="T15" fmla="*/ 2147483647 h 2261"/>
              <a:gd name="T16" fmla="*/ 2147483647 w 1891"/>
              <a:gd name="T17" fmla="*/ 2147483647 h 2261"/>
              <a:gd name="T18" fmla="*/ 2147483647 w 1891"/>
              <a:gd name="T19" fmla="*/ 2147483647 h 2261"/>
              <a:gd name="T20" fmla="*/ 2147483647 w 1891"/>
              <a:gd name="T21" fmla="*/ 2147483647 h 2261"/>
              <a:gd name="T22" fmla="*/ 2147483647 w 1891"/>
              <a:gd name="T23" fmla="*/ 2147483647 h 2261"/>
              <a:gd name="T24" fmla="*/ 2147483647 w 1891"/>
              <a:gd name="T25" fmla="*/ 2147483647 h 2261"/>
              <a:gd name="T26" fmla="*/ 2147483647 w 1891"/>
              <a:gd name="T27" fmla="*/ 2147483647 h 2261"/>
              <a:gd name="T28" fmla="*/ 2147483647 w 1891"/>
              <a:gd name="T29" fmla="*/ 2147483647 h 2261"/>
              <a:gd name="T30" fmla="*/ 2147483647 w 1891"/>
              <a:gd name="T31" fmla="*/ 2147483647 h 2261"/>
              <a:gd name="T32" fmla="*/ 2147483647 w 1891"/>
              <a:gd name="T33" fmla="*/ 2147483647 h 2261"/>
              <a:gd name="T34" fmla="*/ 2147483647 w 1891"/>
              <a:gd name="T35" fmla="*/ 2147483647 h 2261"/>
              <a:gd name="T36" fmla="*/ 0 w 1891"/>
              <a:gd name="T37" fmla="*/ 2147483647 h 2261"/>
              <a:gd name="T38" fmla="*/ 2147483647 w 1891"/>
              <a:gd name="T39" fmla="*/ 2147483647 h 2261"/>
              <a:gd name="T40" fmla="*/ 2147483647 w 1891"/>
              <a:gd name="T41" fmla="*/ 2147483647 h 2261"/>
              <a:gd name="T42" fmla="*/ 2147483647 w 1891"/>
              <a:gd name="T43" fmla="*/ 2147483647 h 2261"/>
              <a:gd name="T44" fmla="*/ 2147483647 w 1891"/>
              <a:gd name="T45" fmla="*/ 2147483647 h 2261"/>
              <a:gd name="T46" fmla="*/ 2147483647 w 1891"/>
              <a:gd name="T47" fmla="*/ 0 h 226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891" h="2261">
                <a:moveTo>
                  <a:pt x="552" y="15"/>
                </a:moveTo>
                <a:lnTo>
                  <a:pt x="912" y="20"/>
                </a:lnTo>
                <a:lnTo>
                  <a:pt x="912" y="77"/>
                </a:lnTo>
                <a:lnTo>
                  <a:pt x="955" y="111"/>
                </a:lnTo>
                <a:lnTo>
                  <a:pt x="917" y="447"/>
                </a:lnTo>
                <a:lnTo>
                  <a:pt x="1891" y="864"/>
                </a:lnTo>
                <a:lnTo>
                  <a:pt x="1814" y="1162"/>
                </a:lnTo>
                <a:lnTo>
                  <a:pt x="1488" y="1114"/>
                </a:lnTo>
                <a:lnTo>
                  <a:pt x="1208" y="1860"/>
                </a:lnTo>
                <a:lnTo>
                  <a:pt x="1013" y="1848"/>
                </a:lnTo>
                <a:lnTo>
                  <a:pt x="315" y="1716"/>
                </a:lnTo>
                <a:lnTo>
                  <a:pt x="319" y="1724"/>
                </a:lnTo>
                <a:lnTo>
                  <a:pt x="535" y="1904"/>
                </a:lnTo>
                <a:lnTo>
                  <a:pt x="515" y="1984"/>
                </a:lnTo>
                <a:lnTo>
                  <a:pt x="507" y="2020"/>
                </a:lnTo>
                <a:lnTo>
                  <a:pt x="475" y="2143"/>
                </a:lnTo>
                <a:lnTo>
                  <a:pt x="233" y="2088"/>
                </a:lnTo>
                <a:lnTo>
                  <a:pt x="230" y="2261"/>
                </a:lnTo>
                <a:lnTo>
                  <a:pt x="0" y="2204"/>
                </a:lnTo>
                <a:lnTo>
                  <a:pt x="79" y="1648"/>
                </a:lnTo>
                <a:lnTo>
                  <a:pt x="439" y="796"/>
                </a:lnTo>
                <a:lnTo>
                  <a:pt x="551" y="316"/>
                </a:lnTo>
                <a:lnTo>
                  <a:pt x="552" y="104"/>
                </a:lnTo>
                <a:lnTo>
                  <a:pt x="552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8" name="Freeform 9"/>
          <p:cNvSpPr>
            <a:spLocks/>
          </p:cNvSpPr>
          <p:nvPr/>
        </p:nvSpPr>
        <p:spPr bwMode="auto">
          <a:xfrm>
            <a:off x="2105025" y="1182688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29" name="Freeform 10"/>
          <p:cNvSpPr>
            <a:spLocks/>
          </p:cNvSpPr>
          <p:nvPr/>
        </p:nvSpPr>
        <p:spPr bwMode="auto">
          <a:xfrm>
            <a:off x="2201863" y="1573213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0" name="Freeform 11"/>
          <p:cNvSpPr>
            <a:spLocks/>
          </p:cNvSpPr>
          <p:nvPr/>
        </p:nvSpPr>
        <p:spPr bwMode="auto">
          <a:xfrm>
            <a:off x="2689225" y="1044575"/>
            <a:ext cx="495300" cy="487363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1" name="Freeform 15"/>
          <p:cNvSpPr>
            <a:spLocks/>
          </p:cNvSpPr>
          <p:nvPr/>
        </p:nvSpPr>
        <p:spPr bwMode="auto">
          <a:xfrm>
            <a:off x="3076575" y="2609850"/>
            <a:ext cx="330200" cy="266700"/>
          </a:xfrm>
          <a:custGeom>
            <a:avLst/>
            <a:gdLst>
              <a:gd name="T0" fmla="*/ 0 w 208"/>
              <a:gd name="T1" fmla="*/ 2147483647 h 168"/>
              <a:gd name="T2" fmla="*/ 2147483647 w 208"/>
              <a:gd name="T3" fmla="*/ 0 h 168"/>
              <a:gd name="T4" fmla="*/ 2147483647 w 208"/>
              <a:gd name="T5" fmla="*/ 2147483647 h 168"/>
              <a:gd name="T6" fmla="*/ 2147483647 w 208"/>
              <a:gd name="T7" fmla="*/ 2147483647 h 168"/>
              <a:gd name="T8" fmla="*/ 0 w 208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8" h="168">
                <a:moveTo>
                  <a:pt x="0" y="46"/>
                </a:moveTo>
                <a:lnTo>
                  <a:pt x="176" y="0"/>
                </a:lnTo>
                <a:lnTo>
                  <a:pt x="208" y="122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2" name="Freeform 16"/>
          <p:cNvSpPr>
            <a:spLocks/>
          </p:cNvSpPr>
          <p:nvPr/>
        </p:nvSpPr>
        <p:spPr bwMode="auto">
          <a:xfrm>
            <a:off x="3125788" y="2801938"/>
            <a:ext cx="328612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3" name="Freeform 17"/>
          <p:cNvSpPr>
            <a:spLocks/>
          </p:cNvSpPr>
          <p:nvPr/>
        </p:nvSpPr>
        <p:spPr bwMode="auto">
          <a:xfrm>
            <a:off x="3175000" y="2998788"/>
            <a:ext cx="328613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4" name="Freeform 18"/>
          <p:cNvSpPr>
            <a:spLocks/>
          </p:cNvSpPr>
          <p:nvPr/>
        </p:nvSpPr>
        <p:spPr bwMode="auto">
          <a:xfrm>
            <a:off x="1978025" y="2682875"/>
            <a:ext cx="306388" cy="261938"/>
          </a:xfrm>
          <a:custGeom>
            <a:avLst/>
            <a:gdLst>
              <a:gd name="T0" fmla="*/ 0 w 193"/>
              <a:gd name="T1" fmla="*/ 2147483647 h 165"/>
              <a:gd name="T2" fmla="*/ 2147483647 w 193"/>
              <a:gd name="T3" fmla="*/ 0 h 165"/>
              <a:gd name="T4" fmla="*/ 2147483647 w 193"/>
              <a:gd name="T5" fmla="*/ 2147483647 h 165"/>
              <a:gd name="T6" fmla="*/ 2147483647 w 193"/>
              <a:gd name="T7" fmla="*/ 2147483647 h 165"/>
              <a:gd name="T8" fmla="*/ 0 w 193"/>
              <a:gd name="T9" fmla="*/ 2147483647 h 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5">
                <a:moveTo>
                  <a:pt x="0" y="43"/>
                </a:moveTo>
                <a:lnTo>
                  <a:pt x="166" y="0"/>
                </a:lnTo>
                <a:lnTo>
                  <a:pt x="193" y="125"/>
                </a:lnTo>
                <a:lnTo>
                  <a:pt x="31" y="165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5" name="Freeform 19"/>
          <p:cNvSpPr>
            <a:spLocks/>
          </p:cNvSpPr>
          <p:nvPr/>
        </p:nvSpPr>
        <p:spPr bwMode="auto">
          <a:xfrm>
            <a:off x="2025650" y="28813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6" name="Freeform 20"/>
          <p:cNvSpPr>
            <a:spLocks/>
          </p:cNvSpPr>
          <p:nvPr/>
        </p:nvSpPr>
        <p:spPr bwMode="auto">
          <a:xfrm>
            <a:off x="2076450" y="3076575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7" name="Freeform 21"/>
          <p:cNvSpPr>
            <a:spLocks/>
          </p:cNvSpPr>
          <p:nvPr/>
        </p:nvSpPr>
        <p:spPr bwMode="auto">
          <a:xfrm>
            <a:off x="2125663" y="3271838"/>
            <a:ext cx="306387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8" name="Freeform 22"/>
          <p:cNvSpPr>
            <a:spLocks/>
          </p:cNvSpPr>
          <p:nvPr/>
        </p:nvSpPr>
        <p:spPr bwMode="auto">
          <a:xfrm>
            <a:off x="2174875" y="34655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39" name="Freeform 23"/>
          <p:cNvSpPr>
            <a:spLocks/>
          </p:cNvSpPr>
          <p:nvPr/>
        </p:nvSpPr>
        <p:spPr bwMode="auto">
          <a:xfrm>
            <a:off x="2224088" y="3660775"/>
            <a:ext cx="306387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0" name="Freeform 24"/>
          <p:cNvSpPr>
            <a:spLocks/>
          </p:cNvSpPr>
          <p:nvPr/>
        </p:nvSpPr>
        <p:spPr bwMode="auto">
          <a:xfrm>
            <a:off x="2649538" y="3371850"/>
            <a:ext cx="238125" cy="241300"/>
          </a:xfrm>
          <a:custGeom>
            <a:avLst/>
            <a:gdLst>
              <a:gd name="T0" fmla="*/ 0 w 150"/>
              <a:gd name="T1" fmla="*/ 2147483647 h 152"/>
              <a:gd name="T2" fmla="*/ 2147483647 w 150"/>
              <a:gd name="T3" fmla="*/ 0 h 152"/>
              <a:gd name="T4" fmla="*/ 2147483647 w 150"/>
              <a:gd name="T5" fmla="*/ 2147483647 h 152"/>
              <a:gd name="T6" fmla="*/ 2147483647 w 150"/>
              <a:gd name="T7" fmla="*/ 2147483647 h 152"/>
              <a:gd name="T8" fmla="*/ 0 w 150"/>
              <a:gd name="T9" fmla="*/ 2147483647 h 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0" h="152">
                <a:moveTo>
                  <a:pt x="0" y="30"/>
                </a:moveTo>
                <a:lnTo>
                  <a:pt x="119" y="0"/>
                </a:lnTo>
                <a:lnTo>
                  <a:pt x="150" y="123"/>
                </a:lnTo>
                <a:lnTo>
                  <a:pt x="31" y="152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1" name="Freeform 25"/>
          <p:cNvSpPr>
            <a:spLocks/>
          </p:cNvSpPr>
          <p:nvPr/>
        </p:nvSpPr>
        <p:spPr bwMode="auto">
          <a:xfrm>
            <a:off x="2838450" y="3322638"/>
            <a:ext cx="250825" cy="242887"/>
          </a:xfrm>
          <a:custGeom>
            <a:avLst/>
            <a:gdLst>
              <a:gd name="T0" fmla="*/ 0 w 158"/>
              <a:gd name="T1" fmla="*/ 2147483647 h 153"/>
              <a:gd name="T2" fmla="*/ 2147483647 w 158"/>
              <a:gd name="T3" fmla="*/ 0 h 153"/>
              <a:gd name="T4" fmla="*/ 2147483647 w 158"/>
              <a:gd name="T5" fmla="*/ 2147483647 h 153"/>
              <a:gd name="T6" fmla="*/ 2147483647 w 158"/>
              <a:gd name="T7" fmla="*/ 2147483647 h 153"/>
              <a:gd name="T8" fmla="*/ 0 w 158"/>
              <a:gd name="T9" fmla="*/ 2147483647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" h="153">
                <a:moveTo>
                  <a:pt x="0" y="31"/>
                </a:moveTo>
                <a:lnTo>
                  <a:pt x="127" y="0"/>
                </a:lnTo>
                <a:lnTo>
                  <a:pt x="158" y="124"/>
                </a:lnTo>
                <a:lnTo>
                  <a:pt x="31" y="153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2" name="Freeform 26"/>
          <p:cNvSpPr>
            <a:spLocks/>
          </p:cNvSpPr>
          <p:nvPr/>
        </p:nvSpPr>
        <p:spPr bwMode="auto">
          <a:xfrm>
            <a:off x="2295525" y="3948113"/>
            <a:ext cx="306388" cy="257175"/>
          </a:xfrm>
          <a:custGeom>
            <a:avLst/>
            <a:gdLst>
              <a:gd name="T0" fmla="*/ 0 w 193"/>
              <a:gd name="T1" fmla="*/ 2147483647 h 162"/>
              <a:gd name="T2" fmla="*/ 2147483647 w 193"/>
              <a:gd name="T3" fmla="*/ 0 h 162"/>
              <a:gd name="T4" fmla="*/ 2147483647 w 193"/>
              <a:gd name="T5" fmla="*/ 2147483647 h 162"/>
              <a:gd name="T6" fmla="*/ 2147483647 w 193"/>
              <a:gd name="T7" fmla="*/ 2147483647 h 162"/>
              <a:gd name="T8" fmla="*/ 0 w 193"/>
              <a:gd name="T9" fmla="*/ 2147483647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3" h="162">
                <a:moveTo>
                  <a:pt x="0" y="40"/>
                </a:moveTo>
                <a:lnTo>
                  <a:pt x="163" y="0"/>
                </a:lnTo>
                <a:lnTo>
                  <a:pt x="193" y="122"/>
                </a:lnTo>
                <a:lnTo>
                  <a:pt x="31" y="162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3" name="Freeform 27"/>
          <p:cNvSpPr>
            <a:spLocks/>
          </p:cNvSpPr>
          <p:nvPr/>
        </p:nvSpPr>
        <p:spPr bwMode="auto">
          <a:xfrm>
            <a:off x="2727325" y="3697288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4" name="Freeform 28"/>
          <p:cNvSpPr>
            <a:spLocks/>
          </p:cNvSpPr>
          <p:nvPr/>
        </p:nvSpPr>
        <p:spPr bwMode="auto">
          <a:xfrm>
            <a:off x="2928938" y="3649663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5" name="Freeform 29"/>
          <p:cNvSpPr>
            <a:spLocks/>
          </p:cNvSpPr>
          <p:nvPr/>
        </p:nvSpPr>
        <p:spPr bwMode="auto">
          <a:xfrm>
            <a:off x="2300288" y="1995488"/>
            <a:ext cx="301625" cy="266700"/>
          </a:xfrm>
          <a:custGeom>
            <a:avLst/>
            <a:gdLst>
              <a:gd name="T0" fmla="*/ 0 w 190"/>
              <a:gd name="T1" fmla="*/ 2147483647 h 168"/>
              <a:gd name="T2" fmla="*/ 2147483647 w 190"/>
              <a:gd name="T3" fmla="*/ 0 h 168"/>
              <a:gd name="T4" fmla="*/ 2147483647 w 190"/>
              <a:gd name="T5" fmla="*/ 2147483647 h 168"/>
              <a:gd name="T6" fmla="*/ 2147483647 w 190"/>
              <a:gd name="T7" fmla="*/ 2147483647 h 168"/>
              <a:gd name="T8" fmla="*/ 2147483647 w 190"/>
              <a:gd name="T9" fmla="*/ 2147483647 h 168"/>
              <a:gd name="T10" fmla="*/ 2147483647 w 190"/>
              <a:gd name="T11" fmla="*/ 2147483647 h 168"/>
              <a:gd name="T12" fmla="*/ 0 w 19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" h="168">
                <a:moveTo>
                  <a:pt x="0" y="42"/>
                </a:moveTo>
                <a:lnTo>
                  <a:pt x="173" y="0"/>
                </a:lnTo>
                <a:lnTo>
                  <a:pt x="190" y="75"/>
                </a:lnTo>
                <a:lnTo>
                  <a:pt x="140" y="87"/>
                </a:lnTo>
                <a:lnTo>
                  <a:pt x="153" y="136"/>
                </a:lnTo>
                <a:lnTo>
                  <a:pt x="34" y="168"/>
                </a:lnTo>
                <a:lnTo>
                  <a:pt x="0" y="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6" name="Freeform 30"/>
          <p:cNvSpPr>
            <a:spLocks/>
          </p:cNvSpPr>
          <p:nvPr/>
        </p:nvSpPr>
        <p:spPr bwMode="auto">
          <a:xfrm>
            <a:off x="2354263" y="2211388"/>
            <a:ext cx="312737" cy="230187"/>
          </a:xfrm>
          <a:custGeom>
            <a:avLst/>
            <a:gdLst>
              <a:gd name="T0" fmla="*/ 0 w 197"/>
              <a:gd name="T1" fmla="*/ 2147483647 h 145"/>
              <a:gd name="T2" fmla="*/ 2147483647 w 197"/>
              <a:gd name="T3" fmla="*/ 0 h 145"/>
              <a:gd name="T4" fmla="*/ 2147483647 w 197"/>
              <a:gd name="T5" fmla="*/ 2147483647 h 145"/>
              <a:gd name="T6" fmla="*/ 2147483647 w 197"/>
              <a:gd name="T7" fmla="*/ 2147483647 h 145"/>
              <a:gd name="T8" fmla="*/ 2147483647 w 197"/>
              <a:gd name="T9" fmla="*/ 2147483647 h 145"/>
              <a:gd name="T10" fmla="*/ 2147483647 w 197"/>
              <a:gd name="T11" fmla="*/ 2147483647 h 145"/>
              <a:gd name="T12" fmla="*/ 0 w 197"/>
              <a:gd name="T13" fmla="*/ 2147483647 h 1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7" h="145">
                <a:moveTo>
                  <a:pt x="0" y="32"/>
                </a:moveTo>
                <a:lnTo>
                  <a:pt x="119" y="0"/>
                </a:lnTo>
                <a:lnTo>
                  <a:pt x="130" y="39"/>
                </a:lnTo>
                <a:lnTo>
                  <a:pt x="178" y="27"/>
                </a:lnTo>
                <a:lnTo>
                  <a:pt x="197" y="104"/>
                </a:lnTo>
                <a:lnTo>
                  <a:pt x="29" y="145"/>
                </a:lnTo>
                <a:lnTo>
                  <a:pt x="0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7" name="Freeform 31"/>
          <p:cNvSpPr>
            <a:spLocks/>
          </p:cNvSpPr>
          <p:nvPr/>
        </p:nvSpPr>
        <p:spPr bwMode="auto">
          <a:xfrm>
            <a:off x="2573338" y="196215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8" name="Freeform 32"/>
          <p:cNvSpPr>
            <a:spLocks/>
          </p:cNvSpPr>
          <p:nvPr/>
        </p:nvSpPr>
        <p:spPr bwMode="auto">
          <a:xfrm>
            <a:off x="2640013" y="222250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49" name="Freeform 33"/>
          <p:cNvSpPr>
            <a:spLocks/>
          </p:cNvSpPr>
          <p:nvPr/>
        </p:nvSpPr>
        <p:spPr bwMode="auto">
          <a:xfrm>
            <a:off x="2401888" y="2343150"/>
            <a:ext cx="439737" cy="295275"/>
          </a:xfrm>
          <a:custGeom>
            <a:avLst/>
            <a:gdLst>
              <a:gd name="T0" fmla="*/ 0 w 277"/>
              <a:gd name="T1" fmla="*/ 2147483647 h 186"/>
              <a:gd name="T2" fmla="*/ 2147483647 w 277"/>
              <a:gd name="T3" fmla="*/ 0 h 186"/>
              <a:gd name="T4" fmla="*/ 2147483647 w 277"/>
              <a:gd name="T5" fmla="*/ 2147483647 h 186"/>
              <a:gd name="T6" fmla="*/ 2147483647 w 277"/>
              <a:gd name="T7" fmla="*/ 2147483647 h 186"/>
              <a:gd name="T8" fmla="*/ 0 w 277"/>
              <a:gd name="T9" fmla="*/ 2147483647 h 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7" h="186">
                <a:moveTo>
                  <a:pt x="0" y="64"/>
                </a:moveTo>
                <a:lnTo>
                  <a:pt x="246" y="0"/>
                </a:lnTo>
                <a:lnTo>
                  <a:pt x="277" y="127"/>
                </a:lnTo>
                <a:lnTo>
                  <a:pt x="31" y="186"/>
                </a:lnTo>
                <a:lnTo>
                  <a:pt x="0" y="6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0" name="Freeform 34"/>
          <p:cNvSpPr>
            <a:spLocks/>
          </p:cNvSpPr>
          <p:nvPr/>
        </p:nvSpPr>
        <p:spPr bwMode="auto">
          <a:xfrm>
            <a:off x="2452688" y="2540000"/>
            <a:ext cx="434975" cy="282575"/>
          </a:xfrm>
          <a:custGeom>
            <a:avLst/>
            <a:gdLst>
              <a:gd name="T0" fmla="*/ 0 w 274"/>
              <a:gd name="T1" fmla="*/ 2147483647 h 178"/>
              <a:gd name="T2" fmla="*/ 2147483647 w 274"/>
              <a:gd name="T3" fmla="*/ 0 h 178"/>
              <a:gd name="T4" fmla="*/ 2147483647 w 274"/>
              <a:gd name="T5" fmla="*/ 2147483647 h 178"/>
              <a:gd name="T6" fmla="*/ 2147483647 w 274"/>
              <a:gd name="T7" fmla="*/ 2147483647 h 178"/>
              <a:gd name="T8" fmla="*/ 0 w 274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4" h="178">
                <a:moveTo>
                  <a:pt x="0" y="64"/>
                </a:moveTo>
                <a:lnTo>
                  <a:pt x="246" y="0"/>
                </a:lnTo>
                <a:lnTo>
                  <a:pt x="274" y="118"/>
                </a:lnTo>
                <a:lnTo>
                  <a:pt x="25" y="178"/>
                </a:lnTo>
                <a:lnTo>
                  <a:pt x="0" y="6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1" name="Freeform 35"/>
          <p:cNvSpPr>
            <a:spLocks/>
          </p:cNvSpPr>
          <p:nvPr/>
        </p:nvSpPr>
        <p:spPr bwMode="auto">
          <a:xfrm>
            <a:off x="2333625" y="3052763"/>
            <a:ext cx="139700" cy="219075"/>
          </a:xfrm>
          <a:custGeom>
            <a:avLst/>
            <a:gdLst>
              <a:gd name="T0" fmla="*/ 0 w 88"/>
              <a:gd name="T1" fmla="*/ 2147483647 h 138"/>
              <a:gd name="T2" fmla="*/ 2147483647 w 88"/>
              <a:gd name="T3" fmla="*/ 0 h 138"/>
              <a:gd name="T4" fmla="*/ 2147483647 w 88"/>
              <a:gd name="T5" fmla="*/ 2147483647 h 138"/>
              <a:gd name="T6" fmla="*/ 2147483647 w 88"/>
              <a:gd name="T7" fmla="*/ 2147483647 h 138"/>
              <a:gd name="T8" fmla="*/ 0 w 88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8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31" y="138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2" name="Freeform 36"/>
          <p:cNvSpPr>
            <a:spLocks/>
          </p:cNvSpPr>
          <p:nvPr/>
        </p:nvSpPr>
        <p:spPr bwMode="auto">
          <a:xfrm>
            <a:off x="2286000" y="2854325"/>
            <a:ext cx="139700" cy="219075"/>
          </a:xfrm>
          <a:custGeom>
            <a:avLst/>
            <a:gdLst>
              <a:gd name="T0" fmla="*/ 0 w 88"/>
              <a:gd name="T1" fmla="*/ 2147483647 h 138"/>
              <a:gd name="T2" fmla="*/ 2147483647 w 88"/>
              <a:gd name="T3" fmla="*/ 0 h 138"/>
              <a:gd name="T4" fmla="*/ 2147483647 w 88"/>
              <a:gd name="T5" fmla="*/ 2147483647 h 138"/>
              <a:gd name="T6" fmla="*/ 2147483647 w 88"/>
              <a:gd name="T7" fmla="*/ 2147483647 h 138"/>
              <a:gd name="T8" fmla="*/ 0 w 88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8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31" y="138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3" name="Freeform 37"/>
          <p:cNvSpPr>
            <a:spLocks/>
          </p:cNvSpPr>
          <p:nvPr/>
        </p:nvSpPr>
        <p:spPr bwMode="auto">
          <a:xfrm>
            <a:off x="2239963" y="2657475"/>
            <a:ext cx="139700" cy="220663"/>
          </a:xfrm>
          <a:custGeom>
            <a:avLst/>
            <a:gdLst>
              <a:gd name="T0" fmla="*/ 0 w 88"/>
              <a:gd name="T1" fmla="*/ 2147483647 h 139"/>
              <a:gd name="T2" fmla="*/ 2147483647 w 88"/>
              <a:gd name="T3" fmla="*/ 0 h 139"/>
              <a:gd name="T4" fmla="*/ 2147483647 w 88"/>
              <a:gd name="T5" fmla="*/ 2147483647 h 139"/>
              <a:gd name="T6" fmla="*/ 2147483647 w 88"/>
              <a:gd name="T7" fmla="*/ 2147483647 h 139"/>
              <a:gd name="T8" fmla="*/ 0 w 88"/>
              <a:gd name="T9" fmla="*/ 2147483647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9">
                <a:moveTo>
                  <a:pt x="0" y="16"/>
                </a:moveTo>
                <a:lnTo>
                  <a:pt x="59" y="0"/>
                </a:lnTo>
                <a:lnTo>
                  <a:pt x="88" y="125"/>
                </a:lnTo>
                <a:lnTo>
                  <a:pt x="27" y="139"/>
                </a:lnTo>
                <a:lnTo>
                  <a:pt x="0" y="1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4" name="Freeform 38"/>
          <p:cNvSpPr>
            <a:spLocks/>
          </p:cNvSpPr>
          <p:nvPr/>
        </p:nvSpPr>
        <p:spPr bwMode="auto">
          <a:xfrm>
            <a:off x="2579688" y="3900488"/>
            <a:ext cx="704850" cy="468312"/>
          </a:xfrm>
          <a:custGeom>
            <a:avLst/>
            <a:gdLst>
              <a:gd name="T0" fmla="*/ 0 w 444"/>
              <a:gd name="T1" fmla="*/ 2147483647 h 295"/>
              <a:gd name="T2" fmla="*/ 2147483647 w 444"/>
              <a:gd name="T3" fmla="*/ 0 h 295"/>
              <a:gd name="T4" fmla="*/ 2147483647 w 444"/>
              <a:gd name="T5" fmla="*/ 2147483647 h 295"/>
              <a:gd name="T6" fmla="*/ 2147483647 w 444"/>
              <a:gd name="T7" fmla="*/ 2147483647 h 295"/>
              <a:gd name="T8" fmla="*/ 2147483647 w 444"/>
              <a:gd name="T9" fmla="*/ 2147483647 h 295"/>
              <a:gd name="T10" fmla="*/ 2147483647 w 444"/>
              <a:gd name="T11" fmla="*/ 2147483647 h 295"/>
              <a:gd name="T12" fmla="*/ 2147483647 w 444"/>
              <a:gd name="T13" fmla="*/ 2147483647 h 295"/>
              <a:gd name="T14" fmla="*/ 2147483647 w 444"/>
              <a:gd name="T15" fmla="*/ 2147483647 h 29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4" h="295">
                <a:moveTo>
                  <a:pt x="0" y="96"/>
                </a:moveTo>
                <a:lnTo>
                  <a:pt x="386" y="0"/>
                </a:lnTo>
                <a:lnTo>
                  <a:pt x="444" y="238"/>
                </a:lnTo>
                <a:lnTo>
                  <a:pt x="444" y="295"/>
                </a:lnTo>
                <a:lnTo>
                  <a:pt x="201" y="295"/>
                </a:lnTo>
                <a:lnTo>
                  <a:pt x="180" y="231"/>
                </a:lnTo>
                <a:lnTo>
                  <a:pt x="43" y="262"/>
                </a:lnTo>
                <a:lnTo>
                  <a:pt x="2" y="9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5" name="Freeform 39"/>
          <p:cNvSpPr>
            <a:spLocks/>
          </p:cNvSpPr>
          <p:nvPr/>
        </p:nvSpPr>
        <p:spPr bwMode="auto">
          <a:xfrm>
            <a:off x="3806825" y="3019425"/>
            <a:ext cx="490538" cy="482600"/>
          </a:xfrm>
          <a:custGeom>
            <a:avLst/>
            <a:gdLst>
              <a:gd name="T0" fmla="*/ 0 w 309"/>
              <a:gd name="T1" fmla="*/ 2147483647 h 304"/>
              <a:gd name="T2" fmla="*/ 2147483647 w 309"/>
              <a:gd name="T3" fmla="*/ 0 h 304"/>
              <a:gd name="T4" fmla="*/ 2147483647 w 309"/>
              <a:gd name="T5" fmla="*/ 2147483647 h 304"/>
              <a:gd name="T6" fmla="*/ 2147483647 w 309"/>
              <a:gd name="T7" fmla="*/ 2147483647 h 304"/>
              <a:gd name="T8" fmla="*/ 0 w 309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" h="304">
                <a:moveTo>
                  <a:pt x="0" y="62"/>
                </a:moveTo>
                <a:lnTo>
                  <a:pt x="244" y="0"/>
                </a:lnTo>
                <a:lnTo>
                  <a:pt x="309" y="247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6" name="Freeform 40"/>
          <p:cNvSpPr>
            <a:spLocks/>
          </p:cNvSpPr>
          <p:nvPr/>
        </p:nvSpPr>
        <p:spPr bwMode="auto">
          <a:xfrm>
            <a:off x="4346575" y="3511550"/>
            <a:ext cx="484188" cy="482600"/>
          </a:xfrm>
          <a:custGeom>
            <a:avLst/>
            <a:gdLst>
              <a:gd name="T0" fmla="*/ 0 w 305"/>
              <a:gd name="T1" fmla="*/ 2147483647 h 304"/>
              <a:gd name="T2" fmla="*/ 2147483647 w 305"/>
              <a:gd name="T3" fmla="*/ 0 h 304"/>
              <a:gd name="T4" fmla="*/ 2147483647 w 305"/>
              <a:gd name="T5" fmla="*/ 2147483647 h 304"/>
              <a:gd name="T6" fmla="*/ 2147483647 w 305"/>
              <a:gd name="T7" fmla="*/ 2147483647 h 304"/>
              <a:gd name="T8" fmla="*/ 0 w 305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4">
                <a:moveTo>
                  <a:pt x="0" y="62"/>
                </a:moveTo>
                <a:lnTo>
                  <a:pt x="244" y="0"/>
                </a:lnTo>
                <a:lnTo>
                  <a:pt x="305" y="243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7" name="Freeform 41"/>
          <p:cNvSpPr>
            <a:spLocks/>
          </p:cNvSpPr>
          <p:nvPr/>
        </p:nvSpPr>
        <p:spPr bwMode="auto">
          <a:xfrm>
            <a:off x="4589463" y="2825750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8" name="Freeform 42"/>
          <p:cNvSpPr>
            <a:spLocks/>
          </p:cNvSpPr>
          <p:nvPr/>
        </p:nvSpPr>
        <p:spPr bwMode="auto">
          <a:xfrm>
            <a:off x="4976813" y="272891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59" name="Freeform 43"/>
          <p:cNvSpPr>
            <a:spLocks/>
          </p:cNvSpPr>
          <p:nvPr/>
        </p:nvSpPr>
        <p:spPr bwMode="auto">
          <a:xfrm>
            <a:off x="5124450" y="331946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0" name="Freeform 44"/>
          <p:cNvSpPr>
            <a:spLocks/>
          </p:cNvSpPr>
          <p:nvPr/>
        </p:nvSpPr>
        <p:spPr bwMode="auto">
          <a:xfrm>
            <a:off x="3962400" y="3657600"/>
            <a:ext cx="255588" cy="315913"/>
          </a:xfrm>
          <a:custGeom>
            <a:avLst/>
            <a:gdLst>
              <a:gd name="T0" fmla="*/ 0 w 161"/>
              <a:gd name="T1" fmla="*/ 2147483647 h 199"/>
              <a:gd name="T2" fmla="*/ 2147483647 w 161"/>
              <a:gd name="T3" fmla="*/ 0 h 199"/>
              <a:gd name="T4" fmla="*/ 2147483647 w 161"/>
              <a:gd name="T5" fmla="*/ 2147483647 h 199"/>
              <a:gd name="T6" fmla="*/ 2147483647 w 161"/>
              <a:gd name="T7" fmla="*/ 2147483647 h 199"/>
              <a:gd name="T8" fmla="*/ 0 w 161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0" y="28"/>
                </a:moveTo>
                <a:lnTo>
                  <a:pt x="122" y="0"/>
                </a:lnTo>
                <a:lnTo>
                  <a:pt x="161" y="170"/>
                </a:lnTo>
                <a:lnTo>
                  <a:pt x="38" y="199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1" name="Freeform 45"/>
          <p:cNvSpPr>
            <a:spLocks/>
          </p:cNvSpPr>
          <p:nvPr/>
        </p:nvSpPr>
        <p:spPr bwMode="auto">
          <a:xfrm>
            <a:off x="4152900" y="3609975"/>
            <a:ext cx="260350" cy="315913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2" name="Freeform 46"/>
          <p:cNvSpPr>
            <a:spLocks/>
          </p:cNvSpPr>
          <p:nvPr/>
        </p:nvSpPr>
        <p:spPr bwMode="auto">
          <a:xfrm>
            <a:off x="4191000" y="2974975"/>
            <a:ext cx="230188" cy="307975"/>
          </a:xfrm>
          <a:custGeom>
            <a:avLst/>
            <a:gdLst>
              <a:gd name="T0" fmla="*/ 0 w 145"/>
              <a:gd name="T1" fmla="*/ 2147483647 h 194"/>
              <a:gd name="T2" fmla="*/ 2147483647 w 145"/>
              <a:gd name="T3" fmla="*/ 0 h 194"/>
              <a:gd name="T4" fmla="*/ 2147483647 w 145"/>
              <a:gd name="T5" fmla="*/ 2147483647 h 194"/>
              <a:gd name="T6" fmla="*/ 2147483647 w 145"/>
              <a:gd name="T7" fmla="*/ 2147483647 h 194"/>
              <a:gd name="T8" fmla="*/ 2147483647 w 145"/>
              <a:gd name="T9" fmla="*/ 2147483647 h 194"/>
              <a:gd name="T10" fmla="*/ 2147483647 w 145"/>
              <a:gd name="T11" fmla="*/ 2147483647 h 194"/>
              <a:gd name="T12" fmla="*/ 2147483647 w 145"/>
              <a:gd name="T13" fmla="*/ 2147483647 h 1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5" h="194">
                <a:moveTo>
                  <a:pt x="0" y="29"/>
                </a:moveTo>
                <a:lnTo>
                  <a:pt x="118" y="0"/>
                </a:lnTo>
                <a:lnTo>
                  <a:pt x="145" y="120"/>
                </a:lnTo>
                <a:lnTo>
                  <a:pt x="116" y="127"/>
                </a:lnTo>
                <a:lnTo>
                  <a:pt x="126" y="175"/>
                </a:lnTo>
                <a:lnTo>
                  <a:pt x="47" y="194"/>
                </a:lnTo>
                <a:lnTo>
                  <a:pt x="1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3" name="Freeform 47"/>
          <p:cNvSpPr>
            <a:spLocks/>
          </p:cNvSpPr>
          <p:nvPr/>
        </p:nvSpPr>
        <p:spPr bwMode="auto">
          <a:xfrm>
            <a:off x="4375150" y="2924175"/>
            <a:ext cx="279400" cy="288925"/>
          </a:xfrm>
          <a:custGeom>
            <a:avLst/>
            <a:gdLst>
              <a:gd name="T0" fmla="*/ 0 w 176"/>
              <a:gd name="T1" fmla="*/ 2147483647 h 182"/>
              <a:gd name="T2" fmla="*/ 2147483647 w 176"/>
              <a:gd name="T3" fmla="*/ 0 h 182"/>
              <a:gd name="T4" fmla="*/ 2147483647 w 176"/>
              <a:gd name="T5" fmla="*/ 2147483647 h 182"/>
              <a:gd name="T6" fmla="*/ 2147483647 w 176"/>
              <a:gd name="T7" fmla="*/ 2147483647 h 182"/>
              <a:gd name="T8" fmla="*/ 2147483647 w 176"/>
              <a:gd name="T9" fmla="*/ 2147483647 h 182"/>
              <a:gd name="T10" fmla="*/ 2147483647 w 176"/>
              <a:gd name="T11" fmla="*/ 2147483647 h 182"/>
              <a:gd name="T12" fmla="*/ 0 w 176"/>
              <a:gd name="T13" fmla="*/ 2147483647 h 1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6" h="182">
                <a:moveTo>
                  <a:pt x="0" y="31"/>
                </a:moveTo>
                <a:lnTo>
                  <a:pt x="135" y="0"/>
                </a:lnTo>
                <a:lnTo>
                  <a:pt x="176" y="163"/>
                </a:lnTo>
                <a:lnTo>
                  <a:pt x="92" y="182"/>
                </a:lnTo>
                <a:lnTo>
                  <a:pt x="82" y="139"/>
                </a:lnTo>
                <a:lnTo>
                  <a:pt x="32" y="151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4" name="Freeform 48"/>
          <p:cNvSpPr>
            <a:spLocks/>
          </p:cNvSpPr>
          <p:nvPr/>
        </p:nvSpPr>
        <p:spPr bwMode="auto">
          <a:xfrm>
            <a:off x="4265613" y="3254375"/>
            <a:ext cx="152400" cy="157163"/>
          </a:xfrm>
          <a:custGeom>
            <a:avLst/>
            <a:gdLst>
              <a:gd name="T0" fmla="*/ 0 w 96"/>
              <a:gd name="T1" fmla="*/ 2147483647 h 99"/>
              <a:gd name="T2" fmla="*/ 2147483647 w 96"/>
              <a:gd name="T3" fmla="*/ 0 h 99"/>
              <a:gd name="T4" fmla="*/ 2147483647 w 96"/>
              <a:gd name="T5" fmla="*/ 2147483647 h 99"/>
              <a:gd name="T6" fmla="*/ 2147483647 w 96"/>
              <a:gd name="T7" fmla="*/ 2147483647 h 99"/>
              <a:gd name="T8" fmla="*/ 0 w 96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" h="99">
                <a:moveTo>
                  <a:pt x="0" y="20"/>
                </a:moveTo>
                <a:lnTo>
                  <a:pt x="79" y="0"/>
                </a:lnTo>
                <a:lnTo>
                  <a:pt x="96" y="80"/>
                </a:lnTo>
                <a:lnTo>
                  <a:pt x="19" y="99"/>
                </a:lnTo>
                <a:lnTo>
                  <a:pt x="0" y="1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5" name="Freeform 49"/>
          <p:cNvSpPr>
            <a:spLocks/>
          </p:cNvSpPr>
          <p:nvPr/>
        </p:nvSpPr>
        <p:spPr bwMode="auto">
          <a:xfrm>
            <a:off x="4521200" y="3182938"/>
            <a:ext cx="174625" cy="158750"/>
          </a:xfrm>
          <a:custGeom>
            <a:avLst/>
            <a:gdLst>
              <a:gd name="T0" fmla="*/ 0 w 110"/>
              <a:gd name="T1" fmla="*/ 2147483647 h 100"/>
              <a:gd name="T2" fmla="*/ 2147483647 w 110"/>
              <a:gd name="T3" fmla="*/ 0 h 100"/>
              <a:gd name="T4" fmla="*/ 2147483647 w 110"/>
              <a:gd name="T5" fmla="*/ 2147483647 h 100"/>
              <a:gd name="T6" fmla="*/ 2147483647 w 110"/>
              <a:gd name="T7" fmla="*/ 2147483647 h 100"/>
              <a:gd name="T8" fmla="*/ 2147483647 w 110"/>
              <a:gd name="T9" fmla="*/ 2147483647 h 100"/>
              <a:gd name="T10" fmla="*/ 0 w 110"/>
              <a:gd name="T11" fmla="*/ 2147483647 h 1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" h="100">
                <a:moveTo>
                  <a:pt x="0" y="21"/>
                </a:moveTo>
                <a:lnTo>
                  <a:pt x="84" y="0"/>
                </a:lnTo>
                <a:lnTo>
                  <a:pt x="105" y="81"/>
                </a:lnTo>
                <a:lnTo>
                  <a:pt x="110" y="77"/>
                </a:lnTo>
                <a:lnTo>
                  <a:pt x="19" y="100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6" name="Freeform 50"/>
          <p:cNvSpPr>
            <a:spLocks/>
          </p:cNvSpPr>
          <p:nvPr/>
        </p:nvSpPr>
        <p:spPr bwMode="auto">
          <a:xfrm>
            <a:off x="3768725" y="3702050"/>
            <a:ext cx="244475" cy="276225"/>
          </a:xfrm>
          <a:custGeom>
            <a:avLst/>
            <a:gdLst>
              <a:gd name="T0" fmla="*/ 0 w 154"/>
              <a:gd name="T1" fmla="*/ 2147483647 h 174"/>
              <a:gd name="T2" fmla="*/ 2147483647 w 154"/>
              <a:gd name="T3" fmla="*/ 0 h 174"/>
              <a:gd name="T4" fmla="*/ 2147483647 w 154"/>
              <a:gd name="T5" fmla="*/ 2147483647 h 174"/>
              <a:gd name="T6" fmla="*/ 2147483647 w 154"/>
              <a:gd name="T7" fmla="*/ 2147483647 h 174"/>
              <a:gd name="T8" fmla="*/ 0 w 154"/>
              <a:gd name="T9" fmla="*/ 2147483647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74">
                <a:moveTo>
                  <a:pt x="0" y="28"/>
                </a:moveTo>
                <a:lnTo>
                  <a:pt x="122" y="0"/>
                </a:lnTo>
                <a:lnTo>
                  <a:pt x="154" y="146"/>
                </a:lnTo>
                <a:lnTo>
                  <a:pt x="34" y="174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7" name="Freeform 51"/>
          <p:cNvSpPr>
            <a:spLocks/>
          </p:cNvSpPr>
          <p:nvPr/>
        </p:nvSpPr>
        <p:spPr bwMode="auto">
          <a:xfrm>
            <a:off x="3822700" y="3925888"/>
            <a:ext cx="228600" cy="214312"/>
          </a:xfrm>
          <a:custGeom>
            <a:avLst/>
            <a:gdLst>
              <a:gd name="T0" fmla="*/ 2147483647 w 144"/>
              <a:gd name="T1" fmla="*/ 0 h 135"/>
              <a:gd name="T2" fmla="*/ 2147483647 w 144"/>
              <a:gd name="T3" fmla="*/ 2147483647 h 135"/>
              <a:gd name="T4" fmla="*/ 2147483647 w 144"/>
              <a:gd name="T5" fmla="*/ 2147483647 h 135"/>
              <a:gd name="T6" fmla="*/ 0 w 144"/>
              <a:gd name="T7" fmla="*/ 2147483647 h 135"/>
              <a:gd name="T8" fmla="*/ 2147483647 w 144"/>
              <a:gd name="T9" fmla="*/ 2147483647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4" h="135">
                <a:moveTo>
                  <a:pt x="120" y="0"/>
                </a:moveTo>
                <a:lnTo>
                  <a:pt x="144" y="106"/>
                </a:lnTo>
                <a:lnTo>
                  <a:pt x="22" y="135"/>
                </a:lnTo>
                <a:lnTo>
                  <a:pt x="0" y="34"/>
                </a:lnTo>
                <a:lnTo>
                  <a:pt x="120" y="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8" name="Freeform 52"/>
          <p:cNvSpPr>
            <a:spLocks/>
          </p:cNvSpPr>
          <p:nvPr/>
        </p:nvSpPr>
        <p:spPr bwMode="auto">
          <a:xfrm>
            <a:off x="4930775" y="3417888"/>
            <a:ext cx="292100" cy="430212"/>
          </a:xfrm>
          <a:custGeom>
            <a:avLst/>
            <a:gdLst>
              <a:gd name="T0" fmla="*/ 0 w 184"/>
              <a:gd name="T1" fmla="*/ 2147483647 h 271"/>
              <a:gd name="T2" fmla="*/ 2147483647 w 184"/>
              <a:gd name="T3" fmla="*/ 0 h 271"/>
              <a:gd name="T4" fmla="*/ 2147483647 w 184"/>
              <a:gd name="T5" fmla="*/ 2147483647 h 271"/>
              <a:gd name="T6" fmla="*/ 2147483647 w 184"/>
              <a:gd name="T7" fmla="*/ 2147483647 h 271"/>
              <a:gd name="T8" fmla="*/ 0 w 184"/>
              <a:gd name="T9" fmla="*/ 2147483647 h 2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4" h="271">
                <a:moveTo>
                  <a:pt x="0" y="28"/>
                </a:moveTo>
                <a:lnTo>
                  <a:pt x="123" y="0"/>
                </a:lnTo>
                <a:lnTo>
                  <a:pt x="184" y="243"/>
                </a:lnTo>
                <a:lnTo>
                  <a:pt x="62" y="271"/>
                </a:lnTo>
                <a:lnTo>
                  <a:pt x="0" y="2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69" name="Freeform 53"/>
          <p:cNvSpPr>
            <a:spLocks/>
          </p:cNvSpPr>
          <p:nvPr/>
        </p:nvSpPr>
        <p:spPr bwMode="auto">
          <a:xfrm>
            <a:off x="4022725" y="3879850"/>
            <a:ext cx="419100" cy="211138"/>
          </a:xfrm>
          <a:custGeom>
            <a:avLst/>
            <a:gdLst>
              <a:gd name="T0" fmla="*/ 0 w 264"/>
              <a:gd name="T1" fmla="*/ 2147483647 h 133"/>
              <a:gd name="T2" fmla="*/ 2147483647 w 264"/>
              <a:gd name="T3" fmla="*/ 0 h 133"/>
              <a:gd name="T4" fmla="*/ 2147483647 w 264"/>
              <a:gd name="T5" fmla="*/ 2147483647 h 133"/>
              <a:gd name="T6" fmla="*/ 2147483647 w 264"/>
              <a:gd name="T7" fmla="*/ 2147483647 h 133"/>
              <a:gd name="T8" fmla="*/ 0 w 264"/>
              <a:gd name="T9" fmla="*/ 2147483647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4" h="133">
                <a:moveTo>
                  <a:pt x="0" y="60"/>
                </a:moveTo>
                <a:lnTo>
                  <a:pt x="247" y="0"/>
                </a:lnTo>
                <a:lnTo>
                  <a:pt x="264" y="71"/>
                </a:lnTo>
                <a:lnTo>
                  <a:pt x="17" y="133"/>
                </a:lnTo>
                <a:lnTo>
                  <a:pt x="0" y="5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0" name="Freeform 54"/>
          <p:cNvSpPr>
            <a:spLocks/>
          </p:cNvSpPr>
          <p:nvPr/>
        </p:nvSpPr>
        <p:spPr bwMode="auto">
          <a:xfrm>
            <a:off x="3616325" y="3116263"/>
            <a:ext cx="247650" cy="274637"/>
          </a:xfrm>
          <a:custGeom>
            <a:avLst/>
            <a:gdLst>
              <a:gd name="T0" fmla="*/ 0 w 156"/>
              <a:gd name="T1" fmla="*/ 2147483647 h 173"/>
              <a:gd name="T2" fmla="*/ 2147483647 w 156"/>
              <a:gd name="T3" fmla="*/ 0 h 173"/>
              <a:gd name="T4" fmla="*/ 2147483647 w 156"/>
              <a:gd name="T5" fmla="*/ 2147483647 h 173"/>
              <a:gd name="T6" fmla="*/ 2147483647 w 156"/>
              <a:gd name="T7" fmla="*/ 2147483647 h 173"/>
              <a:gd name="T8" fmla="*/ 0 w 156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6" h="173">
                <a:moveTo>
                  <a:pt x="0" y="33"/>
                </a:moveTo>
                <a:lnTo>
                  <a:pt x="120" y="0"/>
                </a:lnTo>
                <a:lnTo>
                  <a:pt x="156" y="141"/>
                </a:lnTo>
                <a:lnTo>
                  <a:pt x="33" y="173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1" name="Freeform 55"/>
          <p:cNvSpPr>
            <a:spLocks/>
          </p:cNvSpPr>
          <p:nvPr/>
        </p:nvSpPr>
        <p:spPr bwMode="auto">
          <a:xfrm>
            <a:off x="3667125" y="3338513"/>
            <a:ext cx="236538" cy="217487"/>
          </a:xfrm>
          <a:custGeom>
            <a:avLst/>
            <a:gdLst>
              <a:gd name="T0" fmla="*/ 0 w 149"/>
              <a:gd name="T1" fmla="*/ 2147483647 h 137"/>
              <a:gd name="T2" fmla="*/ 2147483647 w 149"/>
              <a:gd name="T3" fmla="*/ 0 h 137"/>
              <a:gd name="T4" fmla="*/ 2147483647 w 149"/>
              <a:gd name="T5" fmla="*/ 2147483647 h 137"/>
              <a:gd name="T6" fmla="*/ 2147483647 w 149"/>
              <a:gd name="T7" fmla="*/ 2147483647 h 137"/>
              <a:gd name="T8" fmla="*/ 0 w 149"/>
              <a:gd name="T9" fmla="*/ 2147483647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7">
                <a:moveTo>
                  <a:pt x="0" y="34"/>
                </a:moveTo>
                <a:lnTo>
                  <a:pt x="122" y="0"/>
                </a:lnTo>
                <a:lnTo>
                  <a:pt x="149" y="103"/>
                </a:lnTo>
                <a:lnTo>
                  <a:pt x="26" y="137"/>
                </a:lnTo>
                <a:lnTo>
                  <a:pt x="0" y="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2" name="Freeform 57"/>
          <p:cNvSpPr>
            <a:spLocks/>
          </p:cNvSpPr>
          <p:nvPr/>
        </p:nvSpPr>
        <p:spPr bwMode="auto">
          <a:xfrm>
            <a:off x="3406775" y="2768600"/>
            <a:ext cx="155575" cy="228600"/>
          </a:xfrm>
          <a:custGeom>
            <a:avLst/>
            <a:gdLst>
              <a:gd name="T0" fmla="*/ 0 w 98"/>
              <a:gd name="T1" fmla="*/ 2147483647 h 144"/>
              <a:gd name="T2" fmla="*/ 2147483647 w 98"/>
              <a:gd name="T3" fmla="*/ 0 h 144"/>
              <a:gd name="T4" fmla="*/ 2147483647 w 98"/>
              <a:gd name="T5" fmla="*/ 2147483647 h 144"/>
              <a:gd name="T6" fmla="*/ 2147483647 w 98"/>
              <a:gd name="T7" fmla="*/ 2147483647 h 144"/>
              <a:gd name="T8" fmla="*/ 0 w 98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44">
                <a:moveTo>
                  <a:pt x="0" y="20"/>
                </a:moveTo>
                <a:lnTo>
                  <a:pt x="69" y="0"/>
                </a:lnTo>
                <a:lnTo>
                  <a:pt x="98" y="125"/>
                </a:lnTo>
                <a:lnTo>
                  <a:pt x="31" y="144"/>
                </a:lnTo>
                <a:lnTo>
                  <a:pt x="0" y="2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3" name="Freeform 58"/>
          <p:cNvSpPr>
            <a:spLocks/>
          </p:cNvSpPr>
          <p:nvPr/>
        </p:nvSpPr>
        <p:spPr bwMode="auto">
          <a:xfrm>
            <a:off x="3455988" y="2968625"/>
            <a:ext cx="155575" cy="228600"/>
          </a:xfrm>
          <a:custGeom>
            <a:avLst/>
            <a:gdLst>
              <a:gd name="T0" fmla="*/ 0 w 98"/>
              <a:gd name="T1" fmla="*/ 2147483647 h 144"/>
              <a:gd name="T2" fmla="*/ 2147483647 w 98"/>
              <a:gd name="T3" fmla="*/ 0 h 144"/>
              <a:gd name="T4" fmla="*/ 2147483647 w 98"/>
              <a:gd name="T5" fmla="*/ 2147483647 h 144"/>
              <a:gd name="T6" fmla="*/ 2147483647 w 98"/>
              <a:gd name="T7" fmla="*/ 2147483647 h 144"/>
              <a:gd name="T8" fmla="*/ 0 w 98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44">
                <a:moveTo>
                  <a:pt x="0" y="20"/>
                </a:moveTo>
                <a:lnTo>
                  <a:pt x="69" y="0"/>
                </a:lnTo>
                <a:lnTo>
                  <a:pt x="98" y="125"/>
                </a:lnTo>
                <a:lnTo>
                  <a:pt x="31" y="144"/>
                </a:lnTo>
                <a:lnTo>
                  <a:pt x="0" y="2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4" name="Freeform 59"/>
          <p:cNvSpPr>
            <a:spLocks/>
          </p:cNvSpPr>
          <p:nvPr/>
        </p:nvSpPr>
        <p:spPr bwMode="auto">
          <a:xfrm>
            <a:off x="3222625" y="3197225"/>
            <a:ext cx="309563" cy="179388"/>
          </a:xfrm>
          <a:custGeom>
            <a:avLst/>
            <a:gdLst>
              <a:gd name="T0" fmla="*/ 2147483647 w 195"/>
              <a:gd name="T1" fmla="*/ 2147483647 h 113"/>
              <a:gd name="T2" fmla="*/ 2147483647 w 195"/>
              <a:gd name="T3" fmla="*/ 0 h 113"/>
              <a:gd name="T4" fmla="*/ 2147483647 w 195"/>
              <a:gd name="T5" fmla="*/ 2147483647 h 113"/>
              <a:gd name="T6" fmla="*/ 2147483647 w 195"/>
              <a:gd name="T7" fmla="*/ 2147483647 h 113"/>
              <a:gd name="T8" fmla="*/ 0 w 195"/>
              <a:gd name="T9" fmla="*/ 2147483647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5" h="113">
                <a:moveTo>
                  <a:pt x="3" y="44"/>
                </a:moveTo>
                <a:lnTo>
                  <a:pt x="178" y="0"/>
                </a:lnTo>
                <a:lnTo>
                  <a:pt x="195" y="68"/>
                </a:lnTo>
                <a:lnTo>
                  <a:pt x="17" y="113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5" name="Freeform 60"/>
          <p:cNvSpPr>
            <a:spLocks/>
          </p:cNvSpPr>
          <p:nvPr/>
        </p:nvSpPr>
        <p:spPr bwMode="auto">
          <a:xfrm>
            <a:off x="2533650" y="2881313"/>
            <a:ext cx="506413" cy="544512"/>
          </a:xfrm>
          <a:custGeom>
            <a:avLst/>
            <a:gdLst>
              <a:gd name="T0" fmla="*/ 0 w 319"/>
              <a:gd name="T1" fmla="*/ 2147483647 h 343"/>
              <a:gd name="T2" fmla="*/ 2147483647 w 319"/>
              <a:gd name="T3" fmla="*/ 0 h 343"/>
              <a:gd name="T4" fmla="*/ 2147483647 w 319"/>
              <a:gd name="T5" fmla="*/ 2147483647 h 343"/>
              <a:gd name="T6" fmla="*/ 2147483647 w 319"/>
              <a:gd name="T7" fmla="*/ 2147483647 h 343"/>
              <a:gd name="T8" fmla="*/ 2147483647 w 319"/>
              <a:gd name="T9" fmla="*/ 2147483647 h 343"/>
              <a:gd name="T10" fmla="*/ 2147483647 w 319"/>
              <a:gd name="T11" fmla="*/ 2147483647 h 343"/>
              <a:gd name="T12" fmla="*/ 0 w 319"/>
              <a:gd name="T13" fmla="*/ 2147483647 h 3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9" h="343">
                <a:moveTo>
                  <a:pt x="0" y="63"/>
                </a:moveTo>
                <a:lnTo>
                  <a:pt x="247" y="0"/>
                </a:lnTo>
                <a:lnTo>
                  <a:pt x="319" y="276"/>
                </a:lnTo>
                <a:lnTo>
                  <a:pt x="47" y="343"/>
                </a:lnTo>
                <a:lnTo>
                  <a:pt x="34" y="286"/>
                </a:lnTo>
                <a:lnTo>
                  <a:pt x="42" y="239"/>
                </a:lnTo>
                <a:lnTo>
                  <a:pt x="0" y="6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6" name="Freeform 61"/>
          <p:cNvSpPr>
            <a:spLocks/>
          </p:cNvSpPr>
          <p:nvPr/>
        </p:nvSpPr>
        <p:spPr bwMode="auto">
          <a:xfrm>
            <a:off x="3009900" y="4511675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7" name="Freeform 62"/>
          <p:cNvSpPr>
            <a:spLocks/>
          </p:cNvSpPr>
          <p:nvPr/>
        </p:nvSpPr>
        <p:spPr bwMode="auto">
          <a:xfrm>
            <a:off x="3006725" y="4932363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8" name="Freeform 63"/>
          <p:cNvSpPr>
            <a:spLocks/>
          </p:cNvSpPr>
          <p:nvPr/>
        </p:nvSpPr>
        <p:spPr bwMode="auto">
          <a:xfrm>
            <a:off x="2578100" y="5257800"/>
            <a:ext cx="706438" cy="571500"/>
          </a:xfrm>
          <a:custGeom>
            <a:avLst/>
            <a:gdLst>
              <a:gd name="T0" fmla="*/ 2147483647 w 445"/>
              <a:gd name="T1" fmla="*/ 0 h 360"/>
              <a:gd name="T2" fmla="*/ 2147483647 w 445"/>
              <a:gd name="T3" fmla="*/ 0 h 360"/>
              <a:gd name="T4" fmla="*/ 2147483647 w 445"/>
              <a:gd name="T5" fmla="*/ 2147483647 h 360"/>
              <a:gd name="T6" fmla="*/ 2147483647 w 445"/>
              <a:gd name="T7" fmla="*/ 2147483647 h 360"/>
              <a:gd name="T8" fmla="*/ 2147483647 w 445"/>
              <a:gd name="T9" fmla="*/ 2147483647 h 360"/>
              <a:gd name="T10" fmla="*/ 2147483647 w 445"/>
              <a:gd name="T11" fmla="*/ 2147483647 h 360"/>
              <a:gd name="T12" fmla="*/ 2147483647 w 445"/>
              <a:gd name="T13" fmla="*/ 2147483647 h 360"/>
              <a:gd name="T14" fmla="*/ 2147483647 w 445"/>
              <a:gd name="T15" fmla="*/ 2147483647 h 360"/>
              <a:gd name="T16" fmla="*/ 0 w 445"/>
              <a:gd name="T17" fmla="*/ 2147483647 h 360"/>
              <a:gd name="T18" fmla="*/ 2147483647 w 445"/>
              <a:gd name="T19" fmla="*/ 2147483647 h 360"/>
              <a:gd name="T20" fmla="*/ 2147483647 w 445"/>
              <a:gd name="T21" fmla="*/ 2147483647 h 360"/>
              <a:gd name="T22" fmla="*/ 2147483647 w 445"/>
              <a:gd name="T23" fmla="*/ 0 h 36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45" h="360">
                <a:moveTo>
                  <a:pt x="214" y="0"/>
                </a:moveTo>
                <a:lnTo>
                  <a:pt x="442" y="0"/>
                </a:lnTo>
                <a:lnTo>
                  <a:pt x="445" y="55"/>
                </a:lnTo>
                <a:lnTo>
                  <a:pt x="385" y="300"/>
                </a:lnTo>
                <a:lnTo>
                  <a:pt x="135" y="237"/>
                </a:lnTo>
                <a:lnTo>
                  <a:pt x="102" y="360"/>
                </a:lnTo>
                <a:lnTo>
                  <a:pt x="2" y="335"/>
                </a:lnTo>
                <a:lnTo>
                  <a:pt x="36" y="212"/>
                </a:lnTo>
                <a:lnTo>
                  <a:pt x="0" y="203"/>
                </a:lnTo>
                <a:lnTo>
                  <a:pt x="44" y="33"/>
                </a:lnTo>
                <a:lnTo>
                  <a:pt x="195" y="67"/>
                </a:lnTo>
                <a:lnTo>
                  <a:pt x="21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79" name="Freeform 64"/>
          <p:cNvSpPr>
            <a:spLocks/>
          </p:cNvSpPr>
          <p:nvPr/>
        </p:nvSpPr>
        <p:spPr bwMode="auto">
          <a:xfrm>
            <a:off x="2922588" y="5681663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0" name="Freeform 65"/>
          <p:cNvSpPr>
            <a:spLocks/>
          </p:cNvSpPr>
          <p:nvPr/>
        </p:nvSpPr>
        <p:spPr bwMode="auto">
          <a:xfrm>
            <a:off x="2724150" y="5632450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1" name="Freeform 66"/>
          <p:cNvSpPr>
            <a:spLocks/>
          </p:cNvSpPr>
          <p:nvPr/>
        </p:nvSpPr>
        <p:spPr bwMode="auto">
          <a:xfrm>
            <a:off x="2638425" y="6016625"/>
            <a:ext cx="255588" cy="247650"/>
          </a:xfrm>
          <a:custGeom>
            <a:avLst/>
            <a:gdLst>
              <a:gd name="T0" fmla="*/ 2147483647 w 161"/>
              <a:gd name="T1" fmla="*/ 0 h 156"/>
              <a:gd name="T2" fmla="*/ 2147483647 w 161"/>
              <a:gd name="T3" fmla="*/ 2147483647 h 156"/>
              <a:gd name="T4" fmla="*/ 2147483647 w 161"/>
              <a:gd name="T5" fmla="*/ 2147483647 h 156"/>
              <a:gd name="T6" fmla="*/ 0 w 161"/>
              <a:gd name="T7" fmla="*/ 2147483647 h 156"/>
              <a:gd name="T8" fmla="*/ 2147483647 w 161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56">
                <a:moveTo>
                  <a:pt x="32" y="0"/>
                </a:moveTo>
                <a:lnTo>
                  <a:pt x="161" y="33"/>
                </a:lnTo>
                <a:lnTo>
                  <a:pt x="127" y="156"/>
                </a:lnTo>
                <a:lnTo>
                  <a:pt x="0" y="120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2" name="Freeform 68"/>
          <p:cNvSpPr>
            <a:spLocks/>
          </p:cNvSpPr>
          <p:nvPr/>
        </p:nvSpPr>
        <p:spPr bwMode="auto">
          <a:xfrm>
            <a:off x="2174875" y="5895975"/>
            <a:ext cx="360363" cy="279400"/>
          </a:xfrm>
          <a:custGeom>
            <a:avLst/>
            <a:gdLst>
              <a:gd name="T0" fmla="*/ 2147483647 w 227"/>
              <a:gd name="T1" fmla="*/ 2147483647 h 176"/>
              <a:gd name="T2" fmla="*/ 2147483647 w 227"/>
              <a:gd name="T3" fmla="*/ 2147483647 h 176"/>
              <a:gd name="T4" fmla="*/ 2147483647 w 227"/>
              <a:gd name="T5" fmla="*/ 2147483647 h 176"/>
              <a:gd name="T6" fmla="*/ 0 w 227"/>
              <a:gd name="T7" fmla="*/ 2147483647 h 176"/>
              <a:gd name="T8" fmla="*/ 2147483647 w 227"/>
              <a:gd name="T9" fmla="*/ 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7" h="176">
                <a:moveTo>
                  <a:pt x="29" y="1"/>
                </a:moveTo>
                <a:lnTo>
                  <a:pt x="227" y="49"/>
                </a:lnTo>
                <a:lnTo>
                  <a:pt x="196" y="176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3" name="Freeform 69"/>
          <p:cNvSpPr>
            <a:spLocks/>
          </p:cNvSpPr>
          <p:nvPr/>
        </p:nvSpPr>
        <p:spPr bwMode="auto">
          <a:xfrm>
            <a:off x="2166938" y="6108700"/>
            <a:ext cx="320675" cy="266700"/>
          </a:xfrm>
          <a:custGeom>
            <a:avLst/>
            <a:gdLst>
              <a:gd name="T0" fmla="*/ 2147483647 w 202"/>
              <a:gd name="T1" fmla="*/ 2147483647 h 168"/>
              <a:gd name="T2" fmla="*/ 2147483647 w 202"/>
              <a:gd name="T3" fmla="*/ 2147483647 h 168"/>
              <a:gd name="T4" fmla="*/ 2147483647 w 202"/>
              <a:gd name="T5" fmla="*/ 2147483647 h 168"/>
              <a:gd name="T6" fmla="*/ 0 w 202"/>
              <a:gd name="T7" fmla="*/ 2147483647 h 168"/>
              <a:gd name="T8" fmla="*/ 2147483647 w 202"/>
              <a:gd name="T9" fmla="*/ 0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2" h="168">
                <a:moveTo>
                  <a:pt x="33" y="1"/>
                </a:moveTo>
                <a:lnTo>
                  <a:pt x="202" y="41"/>
                </a:lnTo>
                <a:lnTo>
                  <a:pt x="171" y="168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4" name="Freeform 70"/>
          <p:cNvSpPr>
            <a:spLocks/>
          </p:cNvSpPr>
          <p:nvPr/>
        </p:nvSpPr>
        <p:spPr bwMode="auto">
          <a:xfrm>
            <a:off x="2117725" y="6310313"/>
            <a:ext cx="319088" cy="260350"/>
          </a:xfrm>
          <a:custGeom>
            <a:avLst/>
            <a:gdLst>
              <a:gd name="T0" fmla="*/ 2147483647 w 201"/>
              <a:gd name="T1" fmla="*/ 2147483647 h 164"/>
              <a:gd name="T2" fmla="*/ 2147483647 w 201"/>
              <a:gd name="T3" fmla="*/ 2147483647 h 164"/>
              <a:gd name="T4" fmla="*/ 2147483647 w 201"/>
              <a:gd name="T5" fmla="*/ 2147483647 h 164"/>
              <a:gd name="T6" fmla="*/ 0 w 201"/>
              <a:gd name="T7" fmla="*/ 2147483647 h 164"/>
              <a:gd name="T8" fmla="*/ 2147483647 w 2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" h="164">
                <a:moveTo>
                  <a:pt x="32" y="1"/>
                </a:moveTo>
                <a:lnTo>
                  <a:pt x="201" y="41"/>
                </a:lnTo>
                <a:lnTo>
                  <a:pt x="170" y="164"/>
                </a:lnTo>
                <a:lnTo>
                  <a:pt x="0" y="121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5" name="Freeform 71"/>
          <p:cNvSpPr>
            <a:spLocks/>
          </p:cNvSpPr>
          <p:nvPr/>
        </p:nvSpPr>
        <p:spPr bwMode="auto">
          <a:xfrm>
            <a:off x="2068513" y="6500813"/>
            <a:ext cx="319087" cy="260350"/>
          </a:xfrm>
          <a:custGeom>
            <a:avLst/>
            <a:gdLst>
              <a:gd name="T0" fmla="*/ 2147483647 w 201"/>
              <a:gd name="T1" fmla="*/ 2147483647 h 164"/>
              <a:gd name="T2" fmla="*/ 2147483647 w 201"/>
              <a:gd name="T3" fmla="*/ 2147483647 h 164"/>
              <a:gd name="T4" fmla="*/ 2147483647 w 201"/>
              <a:gd name="T5" fmla="*/ 2147483647 h 164"/>
              <a:gd name="T6" fmla="*/ 0 w 201"/>
              <a:gd name="T7" fmla="*/ 2147483647 h 164"/>
              <a:gd name="T8" fmla="*/ 2147483647 w 201"/>
              <a:gd name="T9" fmla="*/ 0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" h="164">
                <a:moveTo>
                  <a:pt x="32" y="1"/>
                </a:moveTo>
                <a:lnTo>
                  <a:pt x="201" y="41"/>
                </a:lnTo>
                <a:lnTo>
                  <a:pt x="170" y="164"/>
                </a:lnTo>
                <a:lnTo>
                  <a:pt x="0" y="121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6" name="Freeform 75"/>
          <p:cNvSpPr>
            <a:spLocks/>
          </p:cNvSpPr>
          <p:nvPr/>
        </p:nvSpPr>
        <p:spPr bwMode="auto">
          <a:xfrm>
            <a:off x="2524125" y="6208713"/>
            <a:ext cx="506413" cy="528637"/>
          </a:xfrm>
          <a:custGeom>
            <a:avLst/>
            <a:gdLst>
              <a:gd name="T0" fmla="*/ 2147483647 w 319"/>
              <a:gd name="T1" fmla="*/ 0 h 333"/>
              <a:gd name="T2" fmla="*/ 2147483647 w 319"/>
              <a:gd name="T3" fmla="*/ 2147483647 h 333"/>
              <a:gd name="T4" fmla="*/ 2147483647 w 319"/>
              <a:gd name="T5" fmla="*/ 2147483647 h 333"/>
              <a:gd name="T6" fmla="*/ 0 w 319"/>
              <a:gd name="T7" fmla="*/ 2147483647 h 333"/>
              <a:gd name="T8" fmla="*/ 2147483647 w 3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9" h="333">
                <a:moveTo>
                  <a:pt x="72" y="0"/>
                </a:moveTo>
                <a:lnTo>
                  <a:pt x="319" y="69"/>
                </a:lnTo>
                <a:lnTo>
                  <a:pt x="251" y="333"/>
                </a:lnTo>
                <a:lnTo>
                  <a:pt x="0" y="271"/>
                </a:lnTo>
                <a:lnTo>
                  <a:pt x="7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7" name="Freeform 79"/>
          <p:cNvSpPr>
            <a:spLocks/>
          </p:cNvSpPr>
          <p:nvPr/>
        </p:nvSpPr>
        <p:spPr bwMode="auto">
          <a:xfrm>
            <a:off x="2282825" y="7359650"/>
            <a:ext cx="314325" cy="266700"/>
          </a:xfrm>
          <a:custGeom>
            <a:avLst/>
            <a:gdLst>
              <a:gd name="T0" fmla="*/ 2147483647 w 198"/>
              <a:gd name="T1" fmla="*/ 0 h 168"/>
              <a:gd name="T2" fmla="*/ 2147483647 w 198"/>
              <a:gd name="T3" fmla="*/ 2147483647 h 168"/>
              <a:gd name="T4" fmla="*/ 2147483647 w 198"/>
              <a:gd name="T5" fmla="*/ 2147483647 h 168"/>
              <a:gd name="T6" fmla="*/ 0 w 198"/>
              <a:gd name="T7" fmla="*/ 2147483647 h 168"/>
              <a:gd name="T8" fmla="*/ 2147483647 w 198"/>
              <a:gd name="T9" fmla="*/ 0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168">
                <a:moveTo>
                  <a:pt x="32" y="0"/>
                </a:moveTo>
                <a:lnTo>
                  <a:pt x="198" y="40"/>
                </a:lnTo>
                <a:lnTo>
                  <a:pt x="164" y="168"/>
                </a:lnTo>
                <a:lnTo>
                  <a:pt x="0" y="123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8" name="Freeform 80"/>
          <p:cNvSpPr>
            <a:spLocks/>
          </p:cNvSpPr>
          <p:nvPr/>
        </p:nvSpPr>
        <p:spPr bwMode="auto">
          <a:xfrm>
            <a:off x="2182813" y="7550150"/>
            <a:ext cx="511175" cy="503238"/>
          </a:xfrm>
          <a:custGeom>
            <a:avLst/>
            <a:gdLst>
              <a:gd name="T0" fmla="*/ 2147483647 w 322"/>
              <a:gd name="T1" fmla="*/ 2147483647 h 317"/>
              <a:gd name="T2" fmla="*/ 2147483647 w 322"/>
              <a:gd name="T3" fmla="*/ 2147483647 h 317"/>
              <a:gd name="T4" fmla="*/ 2147483647 w 322"/>
              <a:gd name="T5" fmla="*/ 2147483647 h 317"/>
              <a:gd name="T6" fmla="*/ 0 w 322"/>
              <a:gd name="T7" fmla="*/ 2147483647 h 317"/>
              <a:gd name="T8" fmla="*/ 2147483647 w 322"/>
              <a:gd name="T9" fmla="*/ 0 h 3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2" h="317">
                <a:moveTo>
                  <a:pt x="63" y="5"/>
                </a:moveTo>
                <a:lnTo>
                  <a:pt x="322" y="72"/>
                </a:lnTo>
                <a:lnTo>
                  <a:pt x="259" y="317"/>
                </a:lnTo>
                <a:lnTo>
                  <a:pt x="0" y="250"/>
                </a:lnTo>
                <a:lnTo>
                  <a:pt x="6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89" name="Freeform 81"/>
          <p:cNvSpPr>
            <a:spLocks/>
          </p:cNvSpPr>
          <p:nvPr/>
        </p:nvSpPr>
        <p:spPr bwMode="auto">
          <a:xfrm>
            <a:off x="2081213" y="7947025"/>
            <a:ext cx="514350" cy="495300"/>
          </a:xfrm>
          <a:custGeom>
            <a:avLst/>
            <a:gdLst>
              <a:gd name="T0" fmla="*/ 2147483647 w 324"/>
              <a:gd name="T1" fmla="*/ 2147483647 h 312"/>
              <a:gd name="T2" fmla="*/ 2147483647 w 324"/>
              <a:gd name="T3" fmla="*/ 2147483647 h 312"/>
              <a:gd name="T4" fmla="*/ 2147483647 w 324"/>
              <a:gd name="T5" fmla="*/ 2147483647 h 312"/>
              <a:gd name="T6" fmla="*/ 0 w 324"/>
              <a:gd name="T7" fmla="*/ 2147483647 h 312"/>
              <a:gd name="T8" fmla="*/ 2147483647 w 324"/>
              <a:gd name="T9" fmla="*/ 0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4" h="312">
                <a:moveTo>
                  <a:pt x="64" y="1"/>
                </a:moveTo>
                <a:lnTo>
                  <a:pt x="324" y="66"/>
                </a:lnTo>
                <a:lnTo>
                  <a:pt x="259" y="312"/>
                </a:lnTo>
                <a:lnTo>
                  <a:pt x="0" y="250"/>
                </a:lnTo>
                <a:lnTo>
                  <a:pt x="6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0" name="Freeform 82"/>
          <p:cNvSpPr>
            <a:spLocks/>
          </p:cNvSpPr>
          <p:nvPr/>
        </p:nvSpPr>
        <p:spPr bwMode="auto">
          <a:xfrm>
            <a:off x="2255838" y="8396288"/>
            <a:ext cx="234950" cy="244475"/>
          </a:xfrm>
          <a:custGeom>
            <a:avLst/>
            <a:gdLst>
              <a:gd name="T0" fmla="*/ 2147483647 w 148"/>
              <a:gd name="T1" fmla="*/ 2147483647 h 154"/>
              <a:gd name="T2" fmla="*/ 2147483647 w 148"/>
              <a:gd name="T3" fmla="*/ 2147483647 h 154"/>
              <a:gd name="T4" fmla="*/ 2147483647 w 148"/>
              <a:gd name="T5" fmla="*/ 2147483647 h 154"/>
              <a:gd name="T6" fmla="*/ 0 w 148"/>
              <a:gd name="T7" fmla="*/ 2147483647 h 154"/>
              <a:gd name="T8" fmla="*/ 2147483647 w 148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" h="154">
                <a:moveTo>
                  <a:pt x="31" y="1"/>
                </a:moveTo>
                <a:lnTo>
                  <a:pt x="148" y="29"/>
                </a:lnTo>
                <a:lnTo>
                  <a:pt x="117" y="154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1" name="Freeform 83"/>
          <p:cNvSpPr>
            <a:spLocks/>
          </p:cNvSpPr>
          <p:nvPr/>
        </p:nvSpPr>
        <p:spPr bwMode="auto">
          <a:xfrm>
            <a:off x="2443163" y="8316913"/>
            <a:ext cx="266700" cy="369887"/>
          </a:xfrm>
          <a:custGeom>
            <a:avLst/>
            <a:gdLst>
              <a:gd name="T0" fmla="*/ 2147483647 w 168"/>
              <a:gd name="T1" fmla="*/ 2147483647 h 233"/>
              <a:gd name="T2" fmla="*/ 2147483647 w 168"/>
              <a:gd name="T3" fmla="*/ 2147483647 h 233"/>
              <a:gd name="T4" fmla="*/ 2147483647 w 168"/>
              <a:gd name="T5" fmla="*/ 2147483647 h 233"/>
              <a:gd name="T6" fmla="*/ 0 w 168"/>
              <a:gd name="T7" fmla="*/ 2147483647 h 233"/>
              <a:gd name="T8" fmla="*/ 2147483647 w 168"/>
              <a:gd name="T9" fmla="*/ 0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33">
                <a:moveTo>
                  <a:pt x="52" y="2"/>
                </a:moveTo>
                <a:lnTo>
                  <a:pt x="168" y="29"/>
                </a:lnTo>
                <a:lnTo>
                  <a:pt x="116" y="233"/>
                </a:lnTo>
                <a:lnTo>
                  <a:pt x="0" y="204"/>
                </a:lnTo>
                <a:lnTo>
                  <a:pt x="52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2" name="Freeform 84"/>
          <p:cNvSpPr>
            <a:spLocks/>
          </p:cNvSpPr>
          <p:nvPr/>
        </p:nvSpPr>
        <p:spPr bwMode="auto">
          <a:xfrm>
            <a:off x="2630488" y="8491538"/>
            <a:ext cx="438150" cy="290512"/>
          </a:xfrm>
          <a:custGeom>
            <a:avLst/>
            <a:gdLst>
              <a:gd name="T0" fmla="*/ 2147483647 w 276"/>
              <a:gd name="T1" fmla="*/ 0 h 183"/>
              <a:gd name="T2" fmla="*/ 2147483647 w 276"/>
              <a:gd name="T3" fmla="*/ 2147483647 h 183"/>
              <a:gd name="T4" fmla="*/ 2147483647 w 276"/>
              <a:gd name="T5" fmla="*/ 2147483647 h 183"/>
              <a:gd name="T6" fmla="*/ 0 w 276"/>
              <a:gd name="T7" fmla="*/ 2147483647 h 183"/>
              <a:gd name="T8" fmla="*/ 2147483647 w 276"/>
              <a:gd name="T9" fmla="*/ 0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83">
                <a:moveTo>
                  <a:pt x="31" y="0"/>
                </a:moveTo>
                <a:lnTo>
                  <a:pt x="276" y="60"/>
                </a:lnTo>
                <a:lnTo>
                  <a:pt x="247" y="183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3" name="Freeform 85"/>
          <p:cNvSpPr>
            <a:spLocks/>
          </p:cNvSpPr>
          <p:nvPr/>
        </p:nvSpPr>
        <p:spPr bwMode="auto">
          <a:xfrm>
            <a:off x="2676525" y="8099425"/>
            <a:ext cx="484188" cy="487363"/>
          </a:xfrm>
          <a:custGeom>
            <a:avLst/>
            <a:gdLst>
              <a:gd name="T0" fmla="*/ 2147483647 w 305"/>
              <a:gd name="T1" fmla="*/ 0 h 307"/>
              <a:gd name="T2" fmla="*/ 2147483647 w 305"/>
              <a:gd name="T3" fmla="*/ 2147483647 h 307"/>
              <a:gd name="T4" fmla="*/ 2147483647 w 305"/>
              <a:gd name="T5" fmla="*/ 2147483647 h 307"/>
              <a:gd name="T6" fmla="*/ 0 w 305"/>
              <a:gd name="T7" fmla="*/ 2147483647 h 307"/>
              <a:gd name="T8" fmla="*/ 2147483647 w 305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7">
                <a:moveTo>
                  <a:pt x="62" y="0"/>
                </a:moveTo>
                <a:lnTo>
                  <a:pt x="305" y="57"/>
                </a:lnTo>
                <a:lnTo>
                  <a:pt x="247" y="307"/>
                </a:lnTo>
                <a:lnTo>
                  <a:pt x="0" y="245"/>
                </a:lnTo>
                <a:lnTo>
                  <a:pt x="62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4" name="Freeform 87"/>
          <p:cNvSpPr>
            <a:spLocks/>
          </p:cNvSpPr>
          <p:nvPr/>
        </p:nvSpPr>
        <p:spPr bwMode="auto">
          <a:xfrm>
            <a:off x="2781300" y="7894638"/>
            <a:ext cx="438150" cy="293687"/>
          </a:xfrm>
          <a:custGeom>
            <a:avLst/>
            <a:gdLst>
              <a:gd name="T0" fmla="*/ 2147483647 w 276"/>
              <a:gd name="T1" fmla="*/ 0 h 185"/>
              <a:gd name="T2" fmla="*/ 2147483647 w 276"/>
              <a:gd name="T3" fmla="*/ 2147483647 h 185"/>
              <a:gd name="T4" fmla="*/ 2147483647 w 276"/>
              <a:gd name="T5" fmla="*/ 2147483647 h 185"/>
              <a:gd name="T6" fmla="*/ 0 w 276"/>
              <a:gd name="T7" fmla="*/ 2147483647 h 185"/>
              <a:gd name="T8" fmla="*/ 2147483647 w 276"/>
              <a:gd name="T9" fmla="*/ 0 h 18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85">
                <a:moveTo>
                  <a:pt x="31" y="0"/>
                </a:moveTo>
                <a:lnTo>
                  <a:pt x="276" y="63"/>
                </a:lnTo>
                <a:lnTo>
                  <a:pt x="247" y="185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5" name="Freeform 100"/>
          <p:cNvSpPr>
            <a:spLocks/>
          </p:cNvSpPr>
          <p:nvPr/>
        </p:nvSpPr>
        <p:spPr bwMode="auto">
          <a:xfrm>
            <a:off x="4597400" y="6318250"/>
            <a:ext cx="460375" cy="285750"/>
          </a:xfrm>
          <a:custGeom>
            <a:avLst/>
            <a:gdLst>
              <a:gd name="T0" fmla="*/ 2147483647 w 284"/>
              <a:gd name="T1" fmla="*/ 0 h 180"/>
              <a:gd name="T2" fmla="*/ 2147483647 w 284"/>
              <a:gd name="T3" fmla="*/ 2147483647 h 180"/>
              <a:gd name="T4" fmla="*/ 2147483647 w 284"/>
              <a:gd name="T5" fmla="*/ 2147483647 h 180"/>
              <a:gd name="T6" fmla="*/ 0 w 284"/>
              <a:gd name="T7" fmla="*/ 2147483647 h 1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84" h="180">
                <a:moveTo>
                  <a:pt x="26" y="0"/>
                </a:moveTo>
                <a:lnTo>
                  <a:pt x="284" y="66"/>
                </a:lnTo>
                <a:lnTo>
                  <a:pt x="256" y="180"/>
                </a:lnTo>
                <a:lnTo>
                  <a:pt x="0" y="11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6" name="Freeform 101"/>
          <p:cNvSpPr>
            <a:spLocks/>
          </p:cNvSpPr>
          <p:nvPr/>
        </p:nvSpPr>
        <p:spPr bwMode="auto">
          <a:xfrm>
            <a:off x="4972050" y="6423025"/>
            <a:ext cx="479425" cy="476250"/>
          </a:xfrm>
          <a:custGeom>
            <a:avLst/>
            <a:gdLst>
              <a:gd name="T0" fmla="*/ 2147483647 w 302"/>
              <a:gd name="T1" fmla="*/ 0 h 300"/>
              <a:gd name="T2" fmla="*/ 2147483647 w 302"/>
              <a:gd name="T3" fmla="*/ 2147483647 h 300"/>
              <a:gd name="T4" fmla="*/ 2147483647 w 302"/>
              <a:gd name="T5" fmla="*/ 2147483647 h 300"/>
              <a:gd name="T6" fmla="*/ 0 w 302"/>
              <a:gd name="T7" fmla="*/ 2147483647 h 300"/>
              <a:gd name="T8" fmla="*/ 2147483647 w 302"/>
              <a:gd name="T9" fmla="*/ 0 h 3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2" h="300">
                <a:moveTo>
                  <a:pt x="60" y="0"/>
                </a:moveTo>
                <a:lnTo>
                  <a:pt x="302" y="60"/>
                </a:lnTo>
                <a:lnTo>
                  <a:pt x="240" y="300"/>
                </a:lnTo>
                <a:lnTo>
                  <a:pt x="0" y="238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7" name="Freeform 102"/>
          <p:cNvSpPr>
            <a:spLocks/>
          </p:cNvSpPr>
          <p:nvPr/>
        </p:nvSpPr>
        <p:spPr bwMode="auto">
          <a:xfrm>
            <a:off x="5353050" y="6518275"/>
            <a:ext cx="304800" cy="434975"/>
          </a:xfrm>
          <a:custGeom>
            <a:avLst/>
            <a:gdLst>
              <a:gd name="T0" fmla="*/ 2147483647 w 192"/>
              <a:gd name="T1" fmla="*/ 0 h 274"/>
              <a:gd name="T2" fmla="*/ 2147483647 w 192"/>
              <a:gd name="T3" fmla="*/ 2147483647 h 274"/>
              <a:gd name="T4" fmla="*/ 2147483647 w 192"/>
              <a:gd name="T5" fmla="*/ 2147483647 h 274"/>
              <a:gd name="T6" fmla="*/ 0 w 192"/>
              <a:gd name="T7" fmla="*/ 2147483647 h 274"/>
              <a:gd name="T8" fmla="*/ 2147483647 w 192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62" y="0"/>
                </a:moveTo>
                <a:lnTo>
                  <a:pt x="192" y="31"/>
                </a:lnTo>
                <a:lnTo>
                  <a:pt x="130" y="274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8" name="Freeform 103"/>
          <p:cNvSpPr>
            <a:spLocks/>
          </p:cNvSpPr>
          <p:nvPr/>
        </p:nvSpPr>
        <p:spPr bwMode="auto">
          <a:xfrm>
            <a:off x="5322888" y="6278563"/>
            <a:ext cx="388937" cy="288925"/>
          </a:xfrm>
          <a:custGeom>
            <a:avLst/>
            <a:gdLst>
              <a:gd name="T0" fmla="*/ 2147483647 w 245"/>
              <a:gd name="T1" fmla="*/ 2147483647 h 182"/>
              <a:gd name="T2" fmla="*/ 2147483647 w 245"/>
              <a:gd name="T3" fmla="*/ 2147483647 h 182"/>
              <a:gd name="T4" fmla="*/ 2147483647 w 245"/>
              <a:gd name="T5" fmla="*/ 2147483647 h 182"/>
              <a:gd name="T6" fmla="*/ 0 w 245"/>
              <a:gd name="T7" fmla="*/ 2147483647 h 182"/>
              <a:gd name="T8" fmla="*/ 2147483647 w 245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5" h="182">
                <a:moveTo>
                  <a:pt x="33" y="2"/>
                </a:moveTo>
                <a:lnTo>
                  <a:pt x="245" y="55"/>
                </a:lnTo>
                <a:lnTo>
                  <a:pt x="211" y="182"/>
                </a:lnTo>
                <a:lnTo>
                  <a:pt x="0" y="129"/>
                </a:lnTo>
                <a:lnTo>
                  <a:pt x="3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199" name="Freeform 104"/>
          <p:cNvSpPr>
            <a:spLocks/>
          </p:cNvSpPr>
          <p:nvPr/>
        </p:nvSpPr>
        <p:spPr bwMode="auto">
          <a:xfrm>
            <a:off x="5121275" y="5834063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0" name="Freeform 105"/>
          <p:cNvSpPr>
            <a:spLocks/>
          </p:cNvSpPr>
          <p:nvPr/>
        </p:nvSpPr>
        <p:spPr bwMode="auto">
          <a:xfrm>
            <a:off x="4730750" y="5737225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1" name="Freeform 106"/>
          <p:cNvSpPr>
            <a:spLocks/>
          </p:cNvSpPr>
          <p:nvPr/>
        </p:nvSpPr>
        <p:spPr bwMode="auto">
          <a:xfrm>
            <a:off x="4572000" y="5689600"/>
            <a:ext cx="255588" cy="315913"/>
          </a:xfrm>
          <a:custGeom>
            <a:avLst/>
            <a:gdLst>
              <a:gd name="T0" fmla="*/ 2147483647 w 161"/>
              <a:gd name="T1" fmla="*/ 0 h 199"/>
              <a:gd name="T2" fmla="*/ 2147483647 w 161"/>
              <a:gd name="T3" fmla="*/ 2147483647 h 199"/>
              <a:gd name="T4" fmla="*/ 2147483647 w 161"/>
              <a:gd name="T5" fmla="*/ 2147483647 h 199"/>
              <a:gd name="T6" fmla="*/ 0 w 161"/>
              <a:gd name="T7" fmla="*/ 2147483647 h 199"/>
              <a:gd name="T8" fmla="*/ 2147483647 w 161"/>
              <a:gd name="T9" fmla="*/ 0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38" y="0"/>
                </a:moveTo>
                <a:lnTo>
                  <a:pt x="161" y="29"/>
                </a:lnTo>
                <a:lnTo>
                  <a:pt x="118" y="199"/>
                </a:lnTo>
                <a:lnTo>
                  <a:pt x="0" y="170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2" name="Freeform 108"/>
          <p:cNvSpPr>
            <a:spLocks/>
          </p:cNvSpPr>
          <p:nvPr/>
        </p:nvSpPr>
        <p:spPr bwMode="auto">
          <a:xfrm>
            <a:off x="3956050" y="5545138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3" name="Freeform 109"/>
          <p:cNvSpPr>
            <a:spLocks/>
          </p:cNvSpPr>
          <p:nvPr/>
        </p:nvSpPr>
        <p:spPr bwMode="auto">
          <a:xfrm>
            <a:off x="3813175" y="5495925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4" name="Freeform 110"/>
          <p:cNvSpPr>
            <a:spLocks/>
          </p:cNvSpPr>
          <p:nvPr/>
        </p:nvSpPr>
        <p:spPr bwMode="auto">
          <a:xfrm>
            <a:off x="3762375" y="5689600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5" name="Freeform 111"/>
          <p:cNvSpPr>
            <a:spLocks/>
          </p:cNvSpPr>
          <p:nvPr/>
        </p:nvSpPr>
        <p:spPr bwMode="auto">
          <a:xfrm>
            <a:off x="1863725" y="2752725"/>
            <a:ext cx="163513" cy="215900"/>
          </a:xfrm>
          <a:custGeom>
            <a:avLst/>
            <a:gdLst>
              <a:gd name="T0" fmla="*/ 2147483647 w 103"/>
              <a:gd name="T1" fmla="*/ 2147483647 h 136"/>
              <a:gd name="T2" fmla="*/ 2147483647 w 103"/>
              <a:gd name="T3" fmla="*/ 0 h 136"/>
              <a:gd name="T4" fmla="*/ 2147483647 w 103"/>
              <a:gd name="T5" fmla="*/ 2147483647 h 136"/>
              <a:gd name="T6" fmla="*/ 2147483647 w 103"/>
              <a:gd name="T7" fmla="*/ 2147483647 h 136"/>
              <a:gd name="T8" fmla="*/ 0 w 103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36">
                <a:moveTo>
                  <a:pt x="1" y="16"/>
                </a:moveTo>
                <a:lnTo>
                  <a:pt x="74" y="0"/>
                </a:lnTo>
                <a:lnTo>
                  <a:pt x="103" y="120"/>
                </a:lnTo>
                <a:lnTo>
                  <a:pt x="31" y="136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6" name="Freeform 112"/>
          <p:cNvSpPr>
            <a:spLocks/>
          </p:cNvSpPr>
          <p:nvPr/>
        </p:nvSpPr>
        <p:spPr bwMode="auto">
          <a:xfrm>
            <a:off x="1912938" y="2944813"/>
            <a:ext cx="163512" cy="215900"/>
          </a:xfrm>
          <a:custGeom>
            <a:avLst/>
            <a:gdLst>
              <a:gd name="T0" fmla="*/ 2147483647 w 103"/>
              <a:gd name="T1" fmla="*/ 2147483647 h 136"/>
              <a:gd name="T2" fmla="*/ 2147483647 w 103"/>
              <a:gd name="T3" fmla="*/ 0 h 136"/>
              <a:gd name="T4" fmla="*/ 2147483647 w 103"/>
              <a:gd name="T5" fmla="*/ 2147483647 h 136"/>
              <a:gd name="T6" fmla="*/ 2147483647 w 103"/>
              <a:gd name="T7" fmla="*/ 2147483647 h 136"/>
              <a:gd name="T8" fmla="*/ 0 w 103"/>
              <a:gd name="T9" fmla="*/ 2147483647 h 1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36">
                <a:moveTo>
                  <a:pt x="1" y="16"/>
                </a:moveTo>
                <a:lnTo>
                  <a:pt x="74" y="0"/>
                </a:lnTo>
                <a:lnTo>
                  <a:pt x="103" y="120"/>
                </a:lnTo>
                <a:lnTo>
                  <a:pt x="31" y="136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7" name="Freeform 113"/>
          <p:cNvSpPr>
            <a:spLocks/>
          </p:cNvSpPr>
          <p:nvPr/>
        </p:nvSpPr>
        <p:spPr bwMode="auto">
          <a:xfrm>
            <a:off x="1962150" y="3136900"/>
            <a:ext cx="165100" cy="225425"/>
          </a:xfrm>
          <a:custGeom>
            <a:avLst/>
            <a:gdLst>
              <a:gd name="T0" fmla="*/ 2147483647 w 104"/>
              <a:gd name="T1" fmla="*/ 2147483647 h 142"/>
              <a:gd name="T2" fmla="*/ 2147483647 w 104"/>
              <a:gd name="T3" fmla="*/ 0 h 142"/>
              <a:gd name="T4" fmla="*/ 2147483647 w 104"/>
              <a:gd name="T5" fmla="*/ 2147483647 h 142"/>
              <a:gd name="T6" fmla="*/ 2147483647 w 104"/>
              <a:gd name="T7" fmla="*/ 2147483647 h 142"/>
              <a:gd name="T8" fmla="*/ 0 w 104"/>
              <a:gd name="T9" fmla="*/ 2147483647 h 1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42">
                <a:moveTo>
                  <a:pt x="1" y="16"/>
                </a:moveTo>
                <a:lnTo>
                  <a:pt x="74" y="0"/>
                </a:lnTo>
                <a:lnTo>
                  <a:pt x="104" y="125"/>
                </a:lnTo>
                <a:lnTo>
                  <a:pt x="32" y="142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8" name="Freeform 114"/>
          <p:cNvSpPr>
            <a:spLocks/>
          </p:cNvSpPr>
          <p:nvPr/>
        </p:nvSpPr>
        <p:spPr bwMode="auto">
          <a:xfrm>
            <a:off x="2012950" y="3336925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09" name="Freeform 115"/>
          <p:cNvSpPr>
            <a:spLocks/>
          </p:cNvSpPr>
          <p:nvPr/>
        </p:nvSpPr>
        <p:spPr bwMode="auto">
          <a:xfrm>
            <a:off x="2063750" y="3532188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0" name="Freeform 116"/>
          <p:cNvSpPr>
            <a:spLocks/>
          </p:cNvSpPr>
          <p:nvPr/>
        </p:nvSpPr>
        <p:spPr bwMode="auto">
          <a:xfrm>
            <a:off x="2111375" y="3724275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1" name="Freeform 119"/>
          <p:cNvSpPr>
            <a:spLocks/>
          </p:cNvSpPr>
          <p:nvPr/>
        </p:nvSpPr>
        <p:spPr bwMode="auto">
          <a:xfrm>
            <a:off x="2641600" y="854075"/>
            <a:ext cx="442913" cy="285750"/>
          </a:xfrm>
          <a:custGeom>
            <a:avLst/>
            <a:gdLst>
              <a:gd name="T0" fmla="*/ 0 w 279"/>
              <a:gd name="T1" fmla="*/ 2147483647 h 180"/>
              <a:gd name="T2" fmla="*/ 2147483647 w 279"/>
              <a:gd name="T3" fmla="*/ 0 h 180"/>
              <a:gd name="T4" fmla="*/ 2147483647 w 279"/>
              <a:gd name="T5" fmla="*/ 2147483647 h 180"/>
              <a:gd name="T6" fmla="*/ 2147483647 w 279"/>
              <a:gd name="T7" fmla="*/ 2147483647 h 180"/>
              <a:gd name="T8" fmla="*/ 0 w 279"/>
              <a:gd name="T9" fmla="*/ 2147483647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9" h="180">
                <a:moveTo>
                  <a:pt x="0" y="62"/>
                </a:moveTo>
                <a:lnTo>
                  <a:pt x="245" y="0"/>
                </a:lnTo>
                <a:lnTo>
                  <a:pt x="279" y="120"/>
                </a:lnTo>
                <a:lnTo>
                  <a:pt x="29" y="180"/>
                </a:lnTo>
                <a:lnTo>
                  <a:pt x="0" y="6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2" name="Freeform 120"/>
          <p:cNvSpPr>
            <a:spLocks/>
          </p:cNvSpPr>
          <p:nvPr/>
        </p:nvSpPr>
        <p:spPr bwMode="auto">
          <a:xfrm>
            <a:off x="2451100" y="952500"/>
            <a:ext cx="266700" cy="357188"/>
          </a:xfrm>
          <a:custGeom>
            <a:avLst/>
            <a:gdLst>
              <a:gd name="T0" fmla="*/ 0 w 168"/>
              <a:gd name="T1" fmla="*/ 2147483647 h 225"/>
              <a:gd name="T2" fmla="*/ 2147483647 w 168"/>
              <a:gd name="T3" fmla="*/ 0 h 225"/>
              <a:gd name="T4" fmla="*/ 2147483647 w 168"/>
              <a:gd name="T5" fmla="*/ 2147483647 h 225"/>
              <a:gd name="T6" fmla="*/ 2147483647 w 168"/>
              <a:gd name="T7" fmla="*/ 2147483647 h 225"/>
              <a:gd name="T8" fmla="*/ 0 w 168"/>
              <a:gd name="T9" fmla="*/ 2147483647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25">
                <a:moveTo>
                  <a:pt x="0" y="26"/>
                </a:moveTo>
                <a:lnTo>
                  <a:pt x="118" y="0"/>
                </a:lnTo>
                <a:lnTo>
                  <a:pt x="168" y="199"/>
                </a:lnTo>
                <a:lnTo>
                  <a:pt x="51" y="225"/>
                </a:lnTo>
                <a:lnTo>
                  <a:pt x="0" y="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3" name="Freeform 121"/>
          <p:cNvSpPr>
            <a:spLocks/>
          </p:cNvSpPr>
          <p:nvPr/>
        </p:nvSpPr>
        <p:spPr bwMode="auto">
          <a:xfrm>
            <a:off x="2787650" y="143351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4" name="Freeform 122"/>
          <p:cNvSpPr>
            <a:spLocks/>
          </p:cNvSpPr>
          <p:nvPr/>
        </p:nvSpPr>
        <p:spPr bwMode="auto">
          <a:xfrm>
            <a:off x="3606800" y="6380163"/>
            <a:ext cx="800100" cy="1058862"/>
          </a:xfrm>
          <a:custGeom>
            <a:avLst/>
            <a:gdLst>
              <a:gd name="T0" fmla="*/ 2147483647 w 504"/>
              <a:gd name="T1" fmla="*/ 0 h 667"/>
              <a:gd name="T2" fmla="*/ 2147483647 w 504"/>
              <a:gd name="T3" fmla="*/ 2147483647 h 667"/>
              <a:gd name="T4" fmla="*/ 2147483647 w 504"/>
              <a:gd name="T5" fmla="*/ 2147483647 h 667"/>
              <a:gd name="T6" fmla="*/ 0 w 504"/>
              <a:gd name="T7" fmla="*/ 2147483647 h 667"/>
              <a:gd name="T8" fmla="*/ 2147483647 w 504"/>
              <a:gd name="T9" fmla="*/ 0 h 6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4" h="667">
                <a:moveTo>
                  <a:pt x="146" y="0"/>
                </a:moveTo>
                <a:lnTo>
                  <a:pt x="504" y="91"/>
                </a:lnTo>
                <a:lnTo>
                  <a:pt x="364" y="667"/>
                </a:lnTo>
                <a:lnTo>
                  <a:pt x="0" y="573"/>
                </a:lnTo>
                <a:lnTo>
                  <a:pt x="146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BCFF0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5" name="Freeform 123"/>
          <p:cNvSpPr>
            <a:spLocks/>
          </p:cNvSpPr>
          <p:nvPr/>
        </p:nvSpPr>
        <p:spPr bwMode="auto">
          <a:xfrm>
            <a:off x="4216400" y="6219825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6" name="Freeform 124"/>
          <p:cNvSpPr>
            <a:spLocks/>
          </p:cNvSpPr>
          <p:nvPr/>
        </p:nvSpPr>
        <p:spPr bwMode="auto">
          <a:xfrm>
            <a:off x="5362575" y="2681288"/>
            <a:ext cx="304800" cy="434975"/>
          </a:xfrm>
          <a:custGeom>
            <a:avLst/>
            <a:gdLst>
              <a:gd name="T0" fmla="*/ 0 w 192"/>
              <a:gd name="T1" fmla="*/ 2147483647 h 274"/>
              <a:gd name="T2" fmla="*/ 2147483647 w 192"/>
              <a:gd name="T3" fmla="*/ 0 h 274"/>
              <a:gd name="T4" fmla="*/ 2147483647 w 192"/>
              <a:gd name="T5" fmla="*/ 2147483647 h 274"/>
              <a:gd name="T6" fmla="*/ 2147483647 w 192"/>
              <a:gd name="T7" fmla="*/ 2147483647 h 274"/>
              <a:gd name="T8" fmla="*/ 0 w 192"/>
              <a:gd name="T9" fmla="*/ 2147483647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0" y="31"/>
                </a:moveTo>
                <a:lnTo>
                  <a:pt x="127" y="0"/>
                </a:lnTo>
                <a:lnTo>
                  <a:pt x="192" y="240"/>
                </a:lnTo>
                <a:lnTo>
                  <a:pt x="62" y="274"/>
                </a:lnTo>
                <a:lnTo>
                  <a:pt x="0" y="2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7" name="Freeform 125"/>
          <p:cNvSpPr>
            <a:spLocks/>
          </p:cNvSpPr>
          <p:nvPr/>
        </p:nvSpPr>
        <p:spPr bwMode="auto">
          <a:xfrm>
            <a:off x="5327650" y="3063875"/>
            <a:ext cx="385763" cy="290513"/>
          </a:xfrm>
          <a:custGeom>
            <a:avLst/>
            <a:gdLst>
              <a:gd name="T0" fmla="*/ 2147483647 w 243"/>
              <a:gd name="T1" fmla="*/ 2147483647 h 183"/>
              <a:gd name="T2" fmla="*/ 2147483647 w 243"/>
              <a:gd name="T3" fmla="*/ 0 h 183"/>
              <a:gd name="T4" fmla="*/ 2147483647 w 243"/>
              <a:gd name="T5" fmla="*/ 2147483647 h 183"/>
              <a:gd name="T6" fmla="*/ 2147483647 w 243"/>
              <a:gd name="T7" fmla="*/ 2147483647 h 183"/>
              <a:gd name="T8" fmla="*/ 0 w 243"/>
              <a:gd name="T9" fmla="*/ 2147483647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83">
                <a:moveTo>
                  <a:pt x="3" y="53"/>
                </a:moveTo>
                <a:lnTo>
                  <a:pt x="214" y="0"/>
                </a:lnTo>
                <a:lnTo>
                  <a:pt x="243" y="130"/>
                </a:lnTo>
                <a:lnTo>
                  <a:pt x="32" y="183"/>
                </a:lnTo>
                <a:lnTo>
                  <a:pt x="0" y="55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8" name="Freeform 127"/>
          <p:cNvSpPr>
            <a:spLocks/>
          </p:cNvSpPr>
          <p:nvPr/>
        </p:nvSpPr>
        <p:spPr bwMode="auto">
          <a:xfrm>
            <a:off x="2185988" y="4011613"/>
            <a:ext cx="220662" cy="414337"/>
          </a:xfrm>
          <a:custGeom>
            <a:avLst/>
            <a:gdLst>
              <a:gd name="T0" fmla="*/ 0 w 139"/>
              <a:gd name="T1" fmla="*/ 2147483647 h 261"/>
              <a:gd name="T2" fmla="*/ 2147483647 w 139"/>
              <a:gd name="T3" fmla="*/ 0 h 261"/>
              <a:gd name="T4" fmla="*/ 2147483647 w 139"/>
              <a:gd name="T5" fmla="*/ 2147483647 h 261"/>
              <a:gd name="T6" fmla="*/ 2147483647 w 139"/>
              <a:gd name="T7" fmla="*/ 2147483647 h 261"/>
              <a:gd name="T8" fmla="*/ 2147483647 w 139"/>
              <a:gd name="T9" fmla="*/ 2147483647 h 26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9" h="261">
                <a:moveTo>
                  <a:pt x="0" y="17"/>
                </a:moveTo>
                <a:lnTo>
                  <a:pt x="67" y="0"/>
                </a:lnTo>
                <a:lnTo>
                  <a:pt x="139" y="261"/>
                </a:lnTo>
                <a:lnTo>
                  <a:pt x="63" y="259"/>
                </a:lnTo>
                <a:lnTo>
                  <a:pt x="1" y="1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19" name="Freeform 128"/>
          <p:cNvSpPr>
            <a:spLocks/>
          </p:cNvSpPr>
          <p:nvPr/>
        </p:nvSpPr>
        <p:spPr bwMode="auto">
          <a:xfrm>
            <a:off x="2284413" y="4422775"/>
            <a:ext cx="571500" cy="249238"/>
          </a:xfrm>
          <a:custGeom>
            <a:avLst/>
            <a:gdLst>
              <a:gd name="T0" fmla="*/ 0 w 360"/>
              <a:gd name="T1" fmla="*/ 0 h 157"/>
              <a:gd name="T2" fmla="*/ 2147483647 w 360"/>
              <a:gd name="T3" fmla="*/ 2147483647 h 157"/>
              <a:gd name="T4" fmla="*/ 2147483647 w 360"/>
              <a:gd name="T5" fmla="*/ 2147483647 h 157"/>
              <a:gd name="T6" fmla="*/ 2147483647 w 360"/>
              <a:gd name="T7" fmla="*/ 2147483647 h 157"/>
              <a:gd name="T8" fmla="*/ 2147483647 w 360"/>
              <a:gd name="T9" fmla="*/ 2147483647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60" h="157">
                <a:moveTo>
                  <a:pt x="0" y="0"/>
                </a:moveTo>
                <a:lnTo>
                  <a:pt x="360" y="7"/>
                </a:lnTo>
                <a:lnTo>
                  <a:pt x="359" y="157"/>
                </a:lnTo>
                <a:lnTo>
                  <a:pt x="1" y="155"/>
                </a:lnTo>
                <a:lnTo>
                  <a:pt x="1" y="1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0" name="Freeform 129"/>
          <p:cNvSpPr>
            <a:spLocks/>
          </p:cNvSpPr>
          <p:nvPr/>
        </p:nvSpPr>
        <p:spPr bwMode="auto">
          <a:xfrm>
            <a:off x="2028825" y="4668838"/>
            <a:ext cx="982663" cy="284162"/>
          </a:xfrm>
          <a:custGeom>
            <a:avLst/>
            <a:gdLst>
              <a:gd name="T0" fmla="*/ 2147483647 w 619"/>
              <a:gd name="T1" fmla="*/ 2147483647 h 179"/>
              <a:gd name="T2" fmla="*/ 2147483647 w 619"/>
              <a:gd name="T3" fmla="*/ 0 h 179"/>
              <a:gd name="T4" fmla="*/ 2147483647 w 619"/>
              <a:gd name="T5" fmla="*/ 2147483647 h 179"/>
              <a:gd name="T6" fmla="*/ 2147483647 w 619"/>
              <a:gd name="T7" fmla="*/ 2147483647 h 179"/>
              <a:gd name="T8" fmla="*/ 2147483647 w 619"/>
              <a:gd name="T9" fmla="*/ 2147483647 h 179"/>
              <a:gd name="T10" fmla="*/ 2147483647 w 619"/>
              <a:gd name="T11" fmla="*/ 2147483647 h 179"/>
              <a:gd name="T12" fmla="*/ 2147483647 w 619"/>
              <a:gd name="T13" fmla="*/ 2147483647 h 179"/>
              <a:gd name="T14" fmla="*/ 0 w 619"/>
              <a:gd name="T15" fmla="*/ 2147483647 h 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19" h="179">
                <a:moveTo>
                  <a:pt x="7" y="5"/>
                </a:moveTo>
                <a:lnTo>
                  <a:pt x="515" y="0"/>
                </a:lnTo>
                <a:lnTo>
                  <a:pt x="530" y="16"/>
                </a:lnTo>
                <a:lnTo>
                  <a:pt x="619" y="14"/>
                </a:lnTo>
                <a:lnTo>
                  <a:pt x="619" y="162"/>
                </a:lnTo>
                <a:lnTo>
                  <a:pt x="521" y="164"/>
                </a:lnTo>
                <a:lnTo>
                  <a:pt x="516" y="179"/>
                </a:lnTo>
                <a:lnTo>
                  <a:pt x="0" y="17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1" name="Freeform 130"/>
          <p:cNvSpPr>
            <a:spLocks/>
          </p:cNvSpPr>
          <p:nvPr/>
        </p:nvSpPr>
        <p:spPr bwMode="auto">
          <a:xfrm>
            <a:off x="2284413" y="4946650"/>
            <a:ext cx="411162" cy="247650"/>
          </a:xfrm>
          <a:custGeom>
            <a:avLst/>
            <a:gdLst>
              <a:gd name="T0" fmla="*/ 2147483647 w 259"/>
              <a:gd name="T1" fmla="*/ 0 h 156"/>
              <a:gd name="T2" fmla="*/ 2147483647 w 259"/>
              <a:gd name="T3" fmla="*/ 2147483647 h 156"/>
              <a:gd name="T4" fmla="*/ 2147483647 w 259"/>
              <a:gd name="T5" fmla="*/ 2147483647 h 156"/>
              <a:gd name="T6" fmla="*/ 0 w 259"/>
              <a:gd name="T7" fmla="*/ 2147483647 h 156"/>
              <a:gd name="T8" fmla="*/ 0 w 259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9" h="156">
                <a:moveTo>
                  <a:pt x="2" y="0"/>
                </a:moveTo>
                <a:lnTo>
                  <a:pt x="259" y="2"/>
                </a:lnTo>
                <a:lnTo>
                  <a:pt x="257" y="156"/>
                </a:lnTo>
                <a:lnTo>
                  <a:pt x="0" y="151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2" name="Freeform 131"/>
          <p:cNvSpPr>
            <a:spLocks/>
          </p:cNvSpPr>
          <p:nvPr/>
        </p:nvSpPr>
        <p:spPr bwMode="auto">
          <a:xfrm>
            <a:off x="2851150" y="4927600"/>
            <a:ext cx="431800" cy="327025"/>
          </a:xfrm>
          <a:custGeom>
            <a:avLst/>
            <a:gdLst>
              <a:gd name="T0" fmla="*/ 0 w 272"/>
              <a:gd name="T1" fmla="*/ 0 h 206"/>
              <a:gd name="T2" fmla="*/ 2147483647 w 272"/>
              <a:gd name="T3" fmla="*/ 0 h 206"/>
              <a:gd name="T4" fmla="*/ 2147483647 w 272"/>
              <a:gd name="T5" fmla="*/ 2147483647 h 206"/>
              <a:gd name="T6" fmla="*/ 2147483647 w 272"/>
              <a:gd name="T7" fmla="*/ 2147483647 h 206"/>
              <a:gd name="T8" fmla="*/ 2147483647 w 272"/>
              <a:gd name="T9" fmla="*/ 2147483647 h 206"/>
              <a:gd name="T10" fmla="*/ 2147483647 w 272"/>
              <a:gd name="T11" fmla="*/ 2147483647 h 206"/>
              <a:gd name="T12" fmla="*/ 2147483647 w 272"/>
              <a:gd name="T13" fmla="*/ 2147483647 h 206"/>
              <a:gd name="T14" fmla="*/ 0 w 272"/>
              <a:gd name="T15" fmla="*/ 2147483647 h 206"/>
              <a:gd name="T16" fmla="*/ 2147483647 w 272"/>
              <a:gd name="T17" fmla="*/ 0 h 2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2" h="206">
                <a:moveTo>
                  <a:pt x="0" y="0"/>
                </a:moveTo>
                <a:lnTo>
                  <a:pt x="99" y="0"/>
                </a:lnTo>
                <a:lnTo>
                  <a:pt x="99" y="118"/>
                </a:lnTo>
                <a:lnTo>
                  <a:pt x="272" y="115"/>
                </a:lnTo>
                <a:lnTo>
                  <a:pt x="272" y="206"/>
                </a:lnTo>
                <a:lnTo>
                  <a:pt x="41" y="206"/>
                </a:lnTo>
                <a:lnTo>
                  <a:pt x="3" y="197"/>
                </a:lnTo>
                <a:lnTo>
                  <a:pt x="0" y="14"/>
                </a:lnTo>
                <a:lnTo>
                  <a:pt x="3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3" name="Freeform 133"/>
          <p:cNvSpPr>
            <a:spLocks/>
          </p:cNvSpPr>
          <p:nvPr/>
        </p:nvSpPr>
        <p:spPr bwMode="auto">
          <a:xfrm>
            <a:off x="2590800" y="5191125"/>
            <a:ext cx="328613" cy="171450"/>
          </a:xfrm>
          <a:custGeom>
            <a:avLst/>
            <a:gdLst>
              <a:gd name="T0" fmla="*/ 0 w 207"/>
              <a:gd name="T1" fmla="*/ 2147483647 h 108"/>
              <a:gd name="T2" fmla="*/ 2147483647 w 207"/>
              <a:gd name="T3" fmla="*/ 2147483647 h 108"/>
              <a:gd name="T4" fmla="*/ 2147483647 w 207"/>
              <a:gd name="T5" fmla="*/ 2147483647 h 108"/>
              <a:gd name="T6" fmla="*/ 2147483647 w 207"/>
              <a:gd name="T7" fmla="*/ 2147483647 h 108"/>
              <a:gd name="T8" fmla="*/ 2147483647 w 207"/>
              <a:gd name="T9" fmla="*/ 2147483647 h 108"/>
              <a:gd name="T10" fmla="*/ 2147483647 w 207"/>
              <a:gd name="T11" fmla="*/ 2147483647 h 108"/>
              <a:gd name="T12" fmla="*/ 2147483647 w 207"/>
              <a:gd name="T13" fmla="*/ 0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7" h="108">
                <a:moveTo>
                  <a:pt x="0" y="2"/>
                </a:moveTo>
                <a:lnTo>
                  <a:pt x="63" y="2"/>
                </a:lnTo>
                <a:lnTo>
                  <a:pt x="166" y="28"/>
                </a:lnTo>
                <a:lnTo>
                  <a:pt x="207" y="40"/>
                </a:lnTo>
                <a:lnTo>
                  <a:pt x="190" y="108"/>
                </a:lnTo>
                <a:lnTo>
                  <a:pt x="1" y="64"/>
                </a:lnTo>
                <a:lnTo>
                  <a:pt x="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4" name="Freeform 135"/>
          <p:cNvSpPr>
            <a:spLocks/>
          </p:cNvSpPr>
          <p:nvPr/>
        </p:nvSpPr>
        <p:spPr bwMode="auto">
          <a:xfrm>
            <a:off x="2438400" y="6764338"/>
            <a:ext cx="450850" cy="296862"/>
          </a:xfrm>
          <a:custGeom>
            <a:avLst/>
            <a:gdLst>
              <a:gd name="T0" fmla="*/ 2147483647 w 284"/>
              <a:gd name="T1" fmla="*/ 0 h 187"/>
              <a:gd name="T2" fmla="*/ 2147483647 w 284"/>
              <a:gd name="T3" fmla="*/ 2147483647 h 187"/>
              <a:gd name="T4" fmla="*/ 2147483647 w 284"/>
              <a:gd name="T5" fmla="*/ 2147483647 h 187"/>
              <a:gd name="T6" fmla="*/ 0 w 284"/>
              <a:gd name="T7" fmla="*/ 2147483647 h 18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84" h="187">
                <a:moveTo>
                  <a:pt x="32" y="0"/>
                </a:moveTo>
                <a:lnTo>
                  <a:pt x="284" y="63"/>
                </a:lnTo>
                <a:lnTo>
                  <a:pt x="251" y="187"/>
                </a:lnTo>
                <a:lnTo>
                  <a:pt x="0" y="12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5" name="Freeform 136"/>
          <p:cNvSpPr>
            <a:spLocks/>
          </p:cNvSpPr>
          <p:nvPr/>
        </p:nvSpPr>
        <p:spPr bwMode="auto">
          <a:xfrm>
            <a:off x="2854325" y="4367213"/>
            <a:ext cx="433388" cy="323850"/>
          </a:xfrm>
          <a:custGeom>
            <a:avLst/>
            <a:gdLst>
              <a:gd name="T0" fmla="*/ 2147483647 w 273"/>
              <a:gd name="T1" fmla="*/ 2147483647 h 204"/>
              <a:gd name="T2" fmla="*/ 2147483647 w 273"/>
              <a:gd name="T3" fmla="*/ 2147483647 h 204"/>
              <a:gd name="T4" fmla="*/ 2147483647 w 273"/>
              <a:gd name="T5" fmla="*/ 2147483647 h 204"/>
              <a:gd name="T6" fmla="*/ 2147483647 w 273"/>
              <a:gd name="T7" fmla="*/ 2147483647 h 204"/>
              <a:gd name="T8" fmla="*/ 2147483647 w 273"/>
              <a:gd name="T9" fmla="*/ 2147483647 h 204"/>
              <a:gd name="T10" fmla="*/ 2147483647 w 273"/>
              <a:gd name="T11" fmla="*/ 2147483647 h 204"/>
              <a:gd name="T12" fmla="*/ 0 w 273"/>
              <a:gd name="T13" fmla="*/ 2147483647 h 204"/>
              <a:gd name="T14" fmla="*/ 0 w 273"/>
              <a:gd name="T15" fmla="*/ 2147483647 h 204"/>
              <a:gd name="T16" fmla="*/ 2147483647 w 273"/>
              <a:gd name="T17" fmla="*/ 0 h 2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3" h="204">
                <a:moveTo>
                  <a:pt x="26" y="2"/>
                </a:moveTo>
                <a:lnTo>
                  <a:pt x="268" y="2"/>
                </a:lnTo>
                <a:lnTo>
                  <a:pt x="273" y="89"/>
                </a:lnTo>
                <a:lnTo>
                  <a:pt x="100" y="89"/>
                </a:lnTo>
                <a:lnTo>
                  <a:pt x="98" y="204"/>
                </a:lnTo>
                <a:lnTo>
                  <a:pt x="7" y="204"/>
                </a:lnTo>
                <a:lnTo>
                  <a:pt x="0" y="190"/>
                </a:lnTo>
                <a:lnTo>
                  <a:pt x="0" y="10"/>
                </a:lnTo>
                <a:lnTo>
                  <a:pt x="2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6" name="Freeform 138"/>
          <p:cNvSpPr>
            <a:spLocks/>
          </p:cNvSpPr>
          <p:nvPr/>
        </p:nvSpPr>
        <p:spPr bwMode="auto">
          <a:xfrm>
            <a:off x="3011488" y="4691063"/>
            <a:ext cx="271462" cy="236537"/>
          </a:xfrm>
          <a:custGeom>
            <a:avLst/>
            <a:gdLst>
              <a:gd name="T0" fmla="*/ 0 w 171"/>
              <a:gd name="T1" fmla="*/ 2147483647 h 149"/>
              <a:gd name="T2" fmla="*/ 2147483647 w 171"/>
              <a:gd name="T3" fmla="*/ 0 h 149"/>
              <a:gd name="T4" fmla="*/ 2147483647 w 171"/>
              <a:gd name="T5" fmla="*/ 2147483647 h 149"/>
              <a:gd name="T6" fmla="*/ 0 w 171"/>
              <a:gd name="T7" fmla="*/ 2147483647 h 149"/>
              <a:gd name="T8" fmla="*/ 0 w 171"/>
              <a:gd name="T9" fmla="*/ 0 h 1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1" h="149">
                <a:moveTo>
                  <a:pt x="0" y="3"/>
                </a:moveTo>
                <a:lnTo>
                  <a:pt x="171" y="0"/>
                </a:lnTo>
                <a:lnTo>
                  <a:pt x="171" y="149"/>
                </a:lnTo>
                <a:lnTo>
                  <a:pt x="0" y="14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7" name="Freeform 139"/>
          <p:cNvSpPr>
            <a:spLocks/>
          </p:cNvSpPr>
          <p:nvPr/>
        </p:nvSpPr>
        <p:spPr bwMode="auto">
          <a:xfrm>
            <a:off x="2698750" y="2725738"/>
            <a:ext cx="225425" cy="204787"/>
          </a:xfrm>
          <a:custGeom>
            <a:avLst/>
            <a:gdLst>
              <a:gd name="T0" fmla="*/ 0 w 142"/>
              <a:gd name="T1" fmla="*/ 2147483647 h 129"/>
              <a:gd name="T2" fmla="*/ 2147483647 w 142"/>
              <a:gd name="T3" fmla="*/ 0 h 129"/>
              <a:gd name="T4" fmla="*/ 2147483647 w 142"/>
              <a:gd name="T5" fmla="*/ 2147483647 h 129"/>
              <a:gd name="T6" fmla="*/ 2147483647 w 142"/>
              <a:gd name="T7" fmla="*/ 2147483647 h 129"/>
              <a:gd name="T8" fmla="*/ 0 w 142"/>
              <a:gd name="T9" fmla="*/ 2147483647 h 12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2" h="129">
                <a:moveTo>
                  <a:pt x="0" y="31"/>
                </a:moveTo>
                <a:lnTo>
                  <a:pt x="118" y="0"/>
                </a:lnTo>
                <a:lnTo>
                  <a:pt x="142" y="98"/>
                </a:lnTo>
                <a:lnTo>
                  <a:pt x="22" y="129"/>
                </a:lnTo>
                <a:lnTo>
                  <a:pt x="0" y="33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8" name="Freeform 140"/>
          <p:cNvSpPr>
            <a:spLocks/>
          </p:cNvSpPr>
          <p:nvPr/>
        </p:nvSpPr>
        <p:spPr bwMode="auto">
          <a:xfrm>
            <a:off x="2692400" y="5886450"/>
            <a:ext cx="430213" cy="231775"/>
          </a:xfrm>
          <a:custGeom>
            <a:avLst/>
            <a:gdLst>
              <a:gd name="T0" fmla="*/ 2147483647 w 271"/>
              <a:gd name="T1" fmla="*/ 0 h 146"/>
              <a:gd name="T2" fmla="*/ 2147483647 w 271"/>
              <a:gd name="T3" fmla="*/ 2147483647 h 146"/>
              <a:gd name="T4" fmla="*/ 2147483647 w 271"/>
              <a:gd name="T5" fmla="*/ 2147483647 h 146"/>
              <a:gd name="T6" fmla="*/ 0 w 271"/>
              <a:gd name="T7" fmla="*/ 2147483647 h 146"/>
              <a:gd name="T8" fmla="*/ 2147483647 w 271"/>
              <a:gd name="T9" fmla="*/ 2147483647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1" h="146">
                <a:moveTo>
                  <a:pt x="19" y="0"/>
                </a:moveTo>
                <a:lnTo>
                  <a:pt x="271" y="60"/>
                </a:lnTo>
                <a:lnTo>
                  <a:pt x="247" y="146"/>
                </a:lnTo>
                <a:lnTo>
                  <a:pt x="0" y="84"/>
                </a:lnTo>
                <a:lnTo>
                  <a:pt x="19" y="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29" name="Freeform 142"/>
          <p:cNvSpPr>
            <a:spLocks/>
          </p:cNvSpPr>
          <p:nvPr/>
        </p:nvSpPr>
        <p:spPr bwMode="auto">
          <a:xfrm>
            <a:off x="2300288" y="5788025"/>
            <a:ext cx="436562" cy="1177925"/>
          </a:xfrm>
          <a:custGeom>
            <a:avLst/>
            <a:gdLst>
              <a:gd name="T0" fmla="*/ 2147483647 w 275"/>
              <a:gd name="T1" fmla="*/ 0 h 742"/>
              <a:gd name="T2" fmla="*/ 2147483647 w 275"/>
              <a:gd name="T3" fmla="*/ 2147483647 h 742"/>
              <a:gd name="T4" fmla="*/ 2147483647 w 275"/>
              <a:gd name="T5" fmla="*/ 2147483647 h 742"/>
              <a:gd name="T6" fmla="*/ 0 w 275"/>
              <a:gd name="T7" fmla="*/ 2147483647 h 742"/>
              <a:gd name="T8" fmla="*/ 2147483647 w 275"/>
              <a:gd name="T9" fmla="*/ 0 h 7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5" h="742">
                <a:moveTo>
                  <a:pt x="182" y="0"/>
                </a:moveTo>
                <a:lnTo>
                  <a:pt x="275" y="24"/>
                </a:lnTo>
                <a:lnTo>
                  <a:pt x="84" y="742"/>
                </a:lnTo>
                <a:lnTo>
                  <a:pt x="0" y="721"/>
                </a:lnTo>
                <a:lnTo>
                  <a:pt x="177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30" name="Freeform 144"/>
          <p:cNvSpPr>
            <a:spLocks/>
          </p:cNvSpPr>
          <p:nvPr/>
        </p:nvSpPr>
        <p:spPr bwMode="auto">
          <a:xfrm>
            <a:off x="2160588" y="3800475"/>
            <a:ext cx="631825" cy="250825"/>
          </a:xfrm>
          <a:custGeom>
            <a:avLst/>
            <a:gdLst>
              <a:gd name="T0" fmla="*/ 0 w 398"/>
              <a:gd name="T1" fmla="*/ 2147483647 h 158"/>
              <a:gd name="T2" fmla="*/ 2147483647 w 398"/>
              <a:gd name="T3" fmla="*/ 0 h 158"/>
              <a:gd name="T4" fmla="*/ 2147483647 w 398"/>
              <a:gd name="T5" fmla="*/ 2147483647 h 158"/>
              <a:gd name="T6" fmla="*/ 2147483647 w 398"/>
              <a:gd name="T7" fmla="*/ 2147483647 h 158"/>
              <a:gd name="T8" fmla="*/ 2147483647 w 398"/>
              <a:gd name="T9" fmla="*/ 2147483647 h 158"/>
              <a:gd name="T10" fmla="*/ 2147483647 w 398"/>
              <a:gd name="T11" fmla="*/ 2147483647 h 158"/>
              <a:gd name="T12" fmla="*/ 0 w 398"/>
              <a:gd name="T13" fmla="*/ 2147483647 h 1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98" h="158">
                <a:moveTo>
                  <a:pt x="0" y="91"/>
                </a:moveTo>
                <a:lnTo>
                  <a:pt x="367" y="0"/>
                </a:lnTo>
                <a:lnTo>
                  <a:pt x="398" y="124"/>
                </a:lnTo>
                <a:lnTo>
                  <a:pt x="266" y="158"/>
                </a:lnTo>
                <a:lnTo>
                  <a:pt x="247" y="93"/>
                </a:lnTo>
                <a:lnTo>
                  <a:pt x="17" y="151"/>
                </a:lnTo>
                <a:lnTo>
                  <a:pt x="0" y="8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31" name="Freeform 145"/>
          <p:cNvSpPr>
            <a:spLocks/>
          </p:cNvSpPr>
          <p:nvPr/>
        </p:nvSpPr>
        <p:spPr bwMode="auto">
          <a:xfrm>
            <a:off x="2346325" y="4143375"/>
            <a:ext cx="301625" cy="280988"/>
          </a:xfrm>
          <a:custGeom>
            <a:avLst/>
            <a:gdLst>
              <a:gd name="T0" fmla="*/ 2147483647 w 190"/>
              <a:gd name="T1" fmla="*/ 2147483647 h 177"/>
              <a:gd name="T2" fmla="*/ 2147483647 w 190"/>
              <a:gd name="T3" fmla="*/ 0 h 177"/>
              <a:gd name="T4" fmla="*/ 2147483647 w 190"/>
              <a:gd name="T5" fmla="*/ 2147483647 h 177"/>
              <a:gd name="T6" fmla="*/ 2147483647 w 190"/>
              <a:gd name="T7" fmla="*/ 2147483647 h 177"/>
              <a:gd name="T8" fmla="*/ 2147483647 w 190"/>
              <a:gd name="T9" fmla="*/ 2147483647 h 177"/>
              <a:gd name="T10" fmla="*/ 2147483647 w 190"/>
              <a:gd name="T11" fmla="*/ 2147483647 h 177"/>
              <a:gd name="T12" fmla="*/ 0 w 190"/>
              <a:gd name="T13" fmla="*/ 2147483647 h 1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" h="177">
                <a:moveTo>
                  <a:pt x="3" y="40"/>
                </a:moveTo>
                <a:lnTo>
                  <a:pt x="161" y="0"/>
                </a:lnTo>
                <a:lnTo>
                  <a:pt x="190" y="110"/>
                </a:lnTo>
                <a:lnTo>
                  <a:pt x="154" y="117"/>
                </a:lnTo>
                <a:lnTo>
                  <a:pt x="154" y="177"/>
                </a:lnTo>
                <a:lnTo>
                  <a:pt x="36" y="175"/>
                </a:lnTo>
                <a:lnTo>
                  <a:pt x="0" y="4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32" name="Text Box 146"/>
          <p:cNvSpPr txBox="1">
            <a:spLocks noChangeArrowheads="1"/>
          </p:cNvSpPr>
          <p:nvPr/>
        </p:nvSpPr>
        <p:spPr bwMode="auto">
          <a:xfrm>
            <a:off x="2698750" y="118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２１０</a:t>
            </a:r>
          </a:p>
        </p:txBody>
      </p:sp>
      <p:sp>
        <p:nvSpPr>
          <p:cNvPr id="5233" name="Text Box 150"/>
          <p:cNvSpPr txBox="1">
            <a:spLocks noChangeArrowheads="1"/>
          </p:cNvSpPr>
          <p:nvPr/>
        </p:nvSpPr>
        <p:spPr bwMode="auto">
          <a:xfrm>
            <a:off x="2987675" y="26416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２１３</a:t>
            </a:r>
          </a:p>
        </p:txBody>
      </p:sp>
      <p:sp>
        <p:nvSpPr>
          <p:cNvPr id="5234" name="Text Box 151"/>
          <p:cNvSpPr txBox="1">
            <a:spLocks noChangeArrowheads="1"/>
          </p:cNvSpPr>
          <p:nvPr/>
        </p:nvSpPr>
        <p:spPr bwMode="auto">
          <a:xfrm>
            <a:off x="3036888" y="2835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２１４</a:t>
            </a:r>
          </a:p>
        </p:txBody>
      </p:sp>
      <p:sp>
        <p:nvSpPr>
          <p:cNvPr id="5235" name="Text Box 152"/>
          <p:cNvSpPr txBox="1">
            <a:spLocks noChangeArrowheads="1"/>
          </p:cNvSpPr>
          <p:nvPr/>
        </p:nvSpPr>
        <p:spPr bwMode="auto">
          <a:xfrm>
            <a:off x="3090863" y="30289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２１５</a:t>
            </a:r>
          </a:p>
        </p:txBody>
      </p:sp>
      <p:sp>
        <p:nvSpPr>
          <p:cNvPr id="5236" name="Text Box 153"/>
          <p:cNvSpPr txBox="1">
            <a:spLocks noChangeArrowheads="1"/>
          </p:cNvSpPr>
          <p:nvPr/>
        </p:nvSpPr>
        <p:spPr bwMode="auto">
          <a:xfrm>
            <a:off x="3738563" y="31115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２１６</a:t>
            </a:r>
          </a:p>
        </p:txBody>
      </p:sp>
      <p:sp>
        <p:nvSpPr>
          <p:cNvPr id="5237" name="Text Box 154"/>
          <p:cNvSpPr txBox="1">
            <a:spLocks noChangeArrowheads="1"/>
          </p:cNvSpPr>
          <p:nvPr/>
        </p:nvSpPr>
        <p:spPr bwMode="auto">
          <a:xfrm>
            <a:off x="4503738" y="29130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２２８</a:t>
            </a:r>
          </a:p>
        </p:txBody>
      </p:sp>
      <p:sp>
        <p:nvSpPr>
          <p:cNvPr id="5238" name="Text Box 155"/>
          <p:cNvSpPr txBox="1">
            <a:spLocks noChangeArrowheads="1"/>
          </p:cNvSpPr>
          <p:nvPr/>
        </p:nvSpPr>
        <p:spPr bwMode="auto">
          <a:xfrm>
            <a:off x="4960938" y="28892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２１８</a:t>
            </a:r>
          </a:p>
        </p:txBody>
      </p:sp>
      <p:sp>
        <p:nvSpPr>
          <p:cNvPr id="5239" name="Text Box 156"/>
          <p:cNvSpPr txBox="1">
            <a:spLocks noChangeArrowheads="1"/>
          </p:cNvSpPr>
          <p:nvPr/>
        </p:nvSpPr>
        <p:spPr bwMode="auto">
          <a:xfrm>
            <a:off x="5119688" y="34671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２１９</a:t>
            </a:r>
          </a:p>
        </p:txBody>
      </p:sp>
      <p:sp>
        <p:nvSpPr>
          <p:cNvPr id="5240" name="Text Box 159"/>
          <p:cNvSpPr txBox="1">
            <a:spLocks noChangeArrowheads="1"/>
          </p:cNvSpPr>
          <p:nvPr/>
        </p:nvSpPr>
        <p:spPr bwMode="auto">
          <a:xfrm>
            <a:off x="3846513" y="372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２２３</a:t>
            </a:r>
          </a:p>
        </p:txBody>
      </p:sp>
      <p:sp>
        <p:nvSpPr>
          <p:cNvPr id="5241" name="Text Box 160"/>
          <p:cNvSpPr txBox="1">
            <a:spLocks noChangeArrowheads="1"/>
          </p:cNvSpPr>
          <p:nvPr/>
        </p:nvSpPr>
        <p:spPr bwMode="auto">
          <a:xfrm>
            <a:off x="2219325" y="39751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２０１</a:t>
            </a:r>
          </a:p>
        </p:txBody>
      </p:sp>
      <p:sp>
        <p:nvSpPr>
          <p:cNvPr id="5242" name="Text Box 161"/>
          <p:cNvSpPr txBox="1">
            <a:spLocks noChangeArrowheads="1"/>
          </p:cNvSpPr>
          <p:nvPr/>
        </p:nvSpPr>
        <p:spPr bwMode="auto">
          <a:xfrm>
            <a:off x="2146300" y="3686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２０２</a:t>
            </a:r>
          </a:p>
        </p:txBody>
      </p:sp>
      <p:sp>
        <p:nvSpPr>
          <p:cNvPr id="5243" name="Text Box 162"/>
          <p:cNvSpPr txBox="1">
            <a:spLocks noChangeArrowheads="1"/>
          </p:cNvSpPr>
          <p:nvPr/>
        </p:nvSpPr>
        <p:spPr bwMode="auto">
          <a:xfrm>
            <a:off x="2097088" y="34972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２０３</a:t>
            </a:r>
          </a:p>
        </p:txBody>
      </p:sp>
      <p:sp>
        <p:nvSpPr>
          <p:cNvPr id="5244" name="Text Box 163"/>
          <p:cNvSpPr txBox="1">
            <a:spLocks noChangeArrowheads="1"/>
          </p:cNvSpPr>
          <p:nvPr/>
        </p:nvSpPr>
        <p:spPr bwMode="auto">
          <a:xfrm>
            <a:off x="2035175" y="32845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２０４</a:t>
            </a:r>
          </a:p>
        </p:txBody>
      </p:sp>
      <p:sp>
        <p:nvSpPr>
          <p:cNvPr id="5245" name="Text Box 164"/>
          <p:cNvSpPr txBox="1">
            <a:spLocks noChangeArrowheads="1"/>
          </p:cNvSpPr>
          <p:nvPr/>
        </p:nvSpPr>
        <p:spPr bwMode="auto">
          <a:xfrm>
            <a:off x="1985963" y="31067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２０５</a:t>
            </a:r>
          </a:p>
        </p:txBody>
      </p:sp>
      <p:sp>
        <p:nvSpPr>
          <p:cNvPr id="5246" name="Text Box 165"/>
          <p:cNvSpPr txBox="1">
            <a:spLocks noChangeArrowheads="1"/>
          </p:cNvSpPr>
          <p:nvPr/>
        </p:nvSpPr>
        <p:spPr bwMode="auto">
          <a:xfrm>
            <a:off x="1949450" y="29051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２０６</a:t>
            </a:r>
          </a:p>
        </p:txBody>
      </p:sp>
      <p:sp>
        <p:nvSpPr>
          <p:cNvPr id="5247" name="Text Box 166"/>
          <p:cNvSpPr txBox="1">
            <a:spLocks noChangeArrowheads="1"/>
          </p:cNvSpPr>
          <p:nvPr/>
        </p:nvSpPr>
        <p:spPr bwMode="auto">
          <a:xfrm>
            <a:off x="1897063" y="2708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２０７</a:t>
            </a:r>
          </a:p>
        </p:txBody>
      </p:sp>
      <p:sp>
        <p:nvSpPr>
          <p:cNvPr id="5248" name="Text Box 167"/>
          <p:cNvSpPr txBox="1">
            <a:spLocks noChangeArrowheads="1"/>
          </p:cNvSpPr>
          <p:nvPr/>
        </p:nvSpPr>
        <p:spPr bwMode="auto">
          <a:xfrm>
            <a:off x="2203450" y="17176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２０８</a:t>
            </a:r>
          </a:p>
        </p:txBody>
      </p:sp>
      <p:sp>
        <p:nvSpPr>
          <p:cNvPr id="5249" name="Text Box 168"/>
          <p:cNvSpPr txBox="1">
            <a:spLocks noChangeArrowheads="1"/>
          </p:cNvSpPr>
          <p:nvPr/>
        </p:nvSpPr>
        <p:spPr bwMode="auto">
          <a:xfrm>
            <a:off x="2095500" y="13319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２０９</a:t>
            </a:r>
          </a:p>
        </p:txBody>
      </p:sp>
      <p:sp>
        <p:nvSpPr>
          <p:cNvPr id="5250" name="Text Box 176"/>
          <p:cNvSpPr txBox="1">
            <a:spLocks noChangeArrowheads="1"/>
          </p:cNvSpPr>
          <p:nvPr/>
        </p:nvSpPr>
        <p:spPr bwMode="auto">
          <a:xfrm>
            <a:off x="2187575" y="7700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２５８</a:t>
            </a:r>
          </a:p>
        </p:txBody>
      </p:sp>
      <p:sp>
        <p:nvSpPr>
          <p:cNvPr id="5251" name="Text Box 177"/>
          <p:cNvSpPr txBox="1">
            <a:spLocks noChangeArrowheads="1"/>
          </p:cNvSpPr>
          <p:nvPr/>
        </p:nvSpPr>
        <p:spPr bwMode="auto">
          <a:xfrm>
            <a:off x="2095500" y="80883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２５９</a:t>
            </a:r>
          </a:p>
        </p:txBody>
      </p:sp>
      <p:sp>
        <p:nvSpPr>
          <p:cNvPr id="5252" name="Text Box 178"/>
          <p:cNvSpPr txBox="1">
            <a:spLocks noChangeArrowheads="1"/>
          </p:cNvSpPr>
          <p:nvPr/>
        </p:nvSpPr>
        <p:spPr bwMode="auto">
          <a:xfrm>
            <a:off x="2690813" y="82534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２６０</a:t>
            </a:r>
          </a:p>
        </p:txBody>
      </p:sp>
      <p:sp>
        <p:nvSpPr>
          <p:cNvPr id="5253" name="Text Box 185"/>
          <p:cNvSpPr txBox="1">
            <a:spLocks noChangeArrowheads="1"/>
          </p:cNvSpPr>
          <p:nvPr/>
        </p:nvSpPr>
        <p:spPr bwMode="auto">
          <a:xfrm>
            <a:off x="4962525" y="6554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２７０</a:t>
            </a:r>
          </a:p>
        </p:txBody>
      </p:sp>
      <p:sp>
        <p:nvSpPr>
          <p:cNvPr id="5254" name="Text Box 186"/>
          <p:cNvSpPr txBox="1">
            <a:spLocks noChangeArrowheads="1"/>
          </p:cNvSpPr>
          <p:nvPr/>
        </p:nvSpPr>
        <p:spPr bwMode="auto">
          <a:xfrm>
            <a:off x="5110163" y="59880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２７１</a:t>
            </a:r>
          </a:p>
        </p:txBody>
      </p:sp>
      <p:sp>
        <p:nvSpPr>
          <p:cNvPr id="5255" name="Text Box 187"/>
          <p:cNvSpPr txBox="1">
            <a:spLocks noChangeArrowheads="1"/>
          </p:cNvSpPr>
          <p:nvPr/>
        </p:nvSpPr>
        <p:spPr bwMode="auto">
          <a:xfrm>
            <a:off x="4722813" y="58785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２７２</a:t>
            </a:r>
          </a:p>
        </p:txBody>
      </p:sp>
      <p:sp>
        <p:nvSpPr>
          <p:cNvPr id="5256" name="Text Box 190"/>
          <p:cNvSpPr txBox="1">
            <a:spLocks noChangeArrowheads="1"/>
          </p:cNvSpPr>
          <p:nvPr/>
        </p:nvSpPr>
        <p:spPr bwMode="auto">
          <a:xfrm>
            <a:off x="3948113" y="56737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２７３</a:t>
            </a:r>
          </a:p>
        </p:txBody>
      </p:sp>
      <p:sp>
        <p:nvSpPr>
          <p:cNvPr id="5257" name="Text Box 191"/>
          <p:cNvSpPr txBox="1">
            <a:spLocks noChangeArrowheads="1"/>
          </p:cNvSpPr>
          <p:nvPr/>
        </p:nvSpPr>
        <p:spPr bwMode="auto">
          <a:xfrm>
            <a:off x="2528888" y="5343525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5258" name="Text Box 192"/>
          <p:cNvSpPr txBox="1">
            <a:spLocks noChangeArrowheads="1"/>
          </p:cNvSpPr>
          <p:nvPr/>
        </p:nvSpPr>
        <p:spPr bwMode="auto">
          <a:xfrm>
            <a:off x="2544763" y="3973513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5259" name="Text Box 193"/>
          <p:cNvSpPr txBox="1">
            <a:spLocks noChangeArrowheads="1"/>
          </p:cNvSpPr>
          <p:nvPr/>
        </p:nvSpPr>
        <p:spPr bwMode="auto">
          <a:xfrm>
            <a:off x="2881313" y="36877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5260" name="Text Box 194"/>
          <p:cNvSpPr txBox="1">
            <a:spLocks noChangeArrowheads="1"/>
          </p:cNvSpPr>
          <p:nvPr/>
        </p:nvSpPr>
        <p:spPr bwMode="auto">
          <a:xfrm>
            <a:off x="2716213" y="331311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診察室１</a:t>
            </a:r>
          </a:p>
        </p:txBody>
      </p:sp>
      <p:sp>
        <p:nvSpPr>
          <p:cNvPr id="5261" name="Freeform 196"/>
          <p:cNvSpPr>
            <a:spLocks/>
          </p:cNvSpPr>
          <p:nvPr/>
        </p:nvSpPr>
        <p:spPr bwMode="auto">
          <a:xfrm>
            <a:off x="2773363" y="2559050"/>
            <a:ext cx="39687" cy="177800"/>
          </a:xfrm>
          <a:custGeom>
            <a:avLst/>
            <a:gdLst>
              <a:gd name="T0" fmla="*/ 0 w 25"/>
              <a:gd name="T1" fmla="*/ 0 h 112"/>
              <a:gd name="T2" fmla="*/ 2147483647 w 25"/>
              <a:gd name="T3" fmla="*/ 2147483647 h 112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" h="112">
                <a:moveTo>
                  <a:pt x="0" y="0"/>
                </a:moveTo>
                <a:lnTo>
                  <a:pt x="25" y="11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62" name="Text Box 197"/>
          <p:cNvSpPr txBox="1">
            <a:spLocks noChangeArrowheads="1"/>
          </p:cNvSpPr>
          <p:nvPr/>
        </p:nvSpPr>
        <p:spPr bwMode="auto">
          <a:xfrm>
            <a:off x="2419350" y="237807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5263" name="Text Box 198"/>
          <p:cNvSpPr txBox="1">
            <a:spLocks noChangeArrowheads="1"/>
          </p:cNvSpPr>
          <p:nvPr/>
        </p:nvSpPr>
        <p:spPr bwMode="auto">
          <a:xfrm>
            <a:off x="2376488" y="2574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5264" name="Text Box 199"/>
          <p:cNvSpPr txBox="1">
            <a:spLocks noChangeArrowheads="1"/>
          </p:cNvSpPr>
          <p:nvPr/>
        </p:nvSpPr>
        <p:spPr bwMode="auto">
          <a:xfrm>
            <a:off x="2941638" y="4489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5265" name="Text Box 200"/>
          <p:cNvSpPr txBox="1">
            <a:spLocks noChangeArrowheads="1"/>
          </p:cNvSpPr>
          <p:nvPr/>
        </p:nvSpPr>
        <p:spPr bwMode="auto">
          <a:xfrm>
            <a:off x="2955925" y="49164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5266" name="Text Box 201"/>
          <p:cNvSpPr txBox="1">
            <a:spLocks noChangeArrowheads="1"/>
          </p:cNvSpPr>
          <p:nvPr/>
        </p:nvSpPr>
        <p:spPr bwMode="auto">
          <a:xfrm>
            <a:off x="2940050" y="4702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配膳室</a:t>
            </a:r>
          </a:p>
        </p:txBody>
      </p:sp>
      <p:sp>
        <p:nvSpPr>
          <p:cNvPr id="5267" name="Text Box 207"/>
          <p:cNvSpPr txBox="1">
            <a:spLocks noChangeArrowheads="1"/>
          </p:cNvSpPr>
          <p:nvPr/>
        </p:nvSpPr>
        <p:spPr bwMode="auto">
          <a:xfrm>
            <a:off x="2873375" y="57245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5268" name="Text Box 212"/>
          <p:cNvSpPr txBox="1">
            <a:spLocks noChangeArrowheads="1"/>
          </p:cNvSpPr>
          <p:nvPr/>
        </p:nvSpPr>
        <p:spPr bwMode="auto">
          <a:xfrm>
            <a:off x="1644650" y="17732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5269" name="Text Box 213"/>
          <p:cNvSpPr txBox="1">
            <a:spLocks noChangeArrowheads="1"/>
          </p:cNvSpPr>
          <p:nvPr/>
        </p:nvSpPr>
        <p:spPr bwMode="auto">
          <a:xfrm>
            <a:off x="4465638" y="33004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5270" name="Text Box 214"/>
          <p:cNvSpPr txBox="1">
            <a:spLocks noChangeArrowheads="1"/>
          </p:cNvSpPr>
          <p:nvPr/>
        </p:nvSpPr>
        <p:spPr bwMode="auto">
          <a:xfrm>
            <a:off x="2684463" y="85566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5271" name="Text Box 215"/>
          <p:cNvSpPr txBox="1">
            <a:spLocks noChangeArrowheads="1"/>
          </p:cNvSpPr>
          <p:nvPr/>
        </p:nvSpPr>
        <p:spPr bwMode="auto">
          <a:xfrm>
            <a:off x="5351463" y="277018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5272" name="Text Box 216"/>
          <p:cNvSpPr txBox="1">
            <a:spLocks noChangeArrowheads="1"/>
          </p:cNvSpPr>
          <p:nvPr/>
        </p:nvSpPr>
        <p:spPr bwMode="auto">
          <a:xfrm>
            <a:off x="5319713" y="6645275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5273" name="Text Box 217"/>
          <p:cNvSpPr txBox="1">
            <a:spLocks noChangeArrowheads="1"/>
          </p:cNvSpPr>
          <p:nvPr/>
        </p:nvSpPr>
        <p:spPr bwMode="auto">
          <a:xfrm>
            <a:off x="2790825" y="8572500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grpSp>
        <p:nvGrpSpPr>
          <p:cNvPr id="5274" name="Group 218"/>
          <p:cNvGrpSpPr>
            <a:grpSpLocks/>
          </p:cNvGrpSpPr>
          <p:nvPr/>
        </p:nvGrpSpPr>
        <p:grpSpPr bwMode="auto">
          <a:xfrm>
            <a:off x="2471738" y="2233613"/>
            <a:ext cx="73025" cy="179387"/>
            <a:chOff x="1388" y="612"/>
            <a:chExt cx="770" cy="1888"/>
          </a:xfrm>
        </p:grpSpPr>
        <p:sp>
          <p:nvSpPr>
            <p:cNvPr id="5530" name="AutoShape 219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31" name="AutoShape 220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32" name="AutoShape 221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33" name="Oval 222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34" name="AutoShape 223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35" name="AutoShape 224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275" name="Group 225"/>
          <p:cNvGrpSpPr>
            <a:grpSpLocks/>
          </p:cNvGrpSpPr>
          <p:nvPr/>
        </p:nvGrpSpPr>
        <p:grpSpPr bwMode="auto">
          <a:xfrm>
            <a:off x="2417763" y="2044700"/>
            <a:ext cx="65087" cy="179388"/>
            <a:chOff x="2724" y="640"/>
            <a:chExt cx="702" cy="1942"/>
          </a:xfrm>
        </p:grpSpPr>
        <p:sp>
          <p:nvSpPr>
            <p:cNvPr id="5523" name="AutoShape 226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4" name="Oval 227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5" name="AutoShape 228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6" name="AutoShape 229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7" name="AutoShape 230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8" name="AutoShape 231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9" name="AutoShape 232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76" name="Group 247"/>
          <p:cNvGrpSpPr>
            <a:grpSpLocks/>
          </p:cNvGrpSpPr>
          <p:nvPr/>
        </p:nvGrpSpPr>
        <p:grpSpPr bwMode="auto">
          <a:xfrm>
            <a:off x="4273550" y="3027363"/>
            <a:ext cx="73025" cy="179387"/>
            <a:chOff x="1388" y="612"/>
            <a:chExt cx="770" cy="1888"/>
          </a:xfrm>
        </p:grpSpPr>
        <p:sp>
          <p:nvSpPr>
            <p:cNvPr id="5517" name="AutoShape 248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8" name="AutoShape 249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9" name="AutoShape 250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0" name="Oval 251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1" name="AutoShape 252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22" name="AutoShape 253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277" name="Group 254"/>
          <p:cNvGrpSpPr>
            <a:grpSpLocks/>
          </p:cNvGrpSpPr>
          <p:nvPr/>
        </p:nvGrpSpPr>
        <p:grpSpPr bwMode="auto">
          <a:xfrm>
            <a:off x="4498975" y="2962275"/>
            <a:ext cx="65088" cy="179388"/>
            <a:chOff x="2724" y="640"/>
            <a:chExt cx="702" cy="1942"/>
          </a:xfrm>
        </p:grpSpPr>
        <p:sp>
          <p:nvSpPr>
            <p:cNvPr id="5510" name="AutoShape 255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1" name="Oval 256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2" name="AutoShape 257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3" name="AutoShape 258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4" name="AutoShape 259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5" name="AutoShape 260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16" name="AutoShape 261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78" name="Group 262"/>
          <p:cNvGrpSpPr>
            <a:grpSpLocks/>
          </p:cNvGrpSpPr>
          <p:nvPr/>
        </p:nvGrpSpPr>
        <p:grpSpPr bwMode="auto">
          <a:xfrm>
            <a:off x="4716463" y="6511925"/>
            <a:ext cx="73025" cy="179388"/>
            <a:chOff x="1388" y="612"/>
            <a:chExt cx="770" cy="1888"/>
          </a:xfrm>
        </p:grpSpPr>
        <p:sp>
          <p:nvSpPr>
            <p:cNvPr id="5504" name="AutoShape 263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5" name="AutoShape 264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6" name="AutoShape 265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7" name="Oval 266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8" name="AutoShape 267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9" name="AutoShape 268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279" name="Group 269"/>
          <p:cNvGrpSpPr>
            <a:grpSpLocks/>
          </p:cNvGrpSpPr>
          <p:nvPr/>
        </p:nvGrpSpPr>
        <p:grpSpPr bwMode="auto">
          <a:xfrm>
            <a:off x="4851400" y="6538913"/>
            <a:ext cx="65088" cy="179387"/>
            <a:chOff x="2724" y="640"/>
            <a:chExt cx="702" cy="1942"/>
          </a:xfrm>
        </p:grpSpPr>
        <p:sp>
          <p:nvSpPr>
            <p:cNvPr id="5497" name="AutoShape 270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8" name="Oval 271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9" name="AutoShape 272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0" name="AutoShape 273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1" name="AutoShape 274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2" name="AutoShape 275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503" name="AutoShape 276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80" name="Group 277"/>
          <p:cNvGrpSpPr>
            <a:grpSpLocks/>
          </p:cNvGrpSpPr>
          <p:nvPr/>
        </p:nvGrpSpPr>
        <p:grpSpPr bwMode="auto">
          <a:xfrm>
            <a:off x="3103563" y="7535863"/>
            <a:ext cx="73025" cy="179387"/>
            <a:chOff x="1388" y="612"/>
            <a:chExt cx="770" cy="1888"/>
          </a:xfrm>
        </p:grpSpPr>
        <p:sp>
          <p:nvSpPr>
            <p:cNvPr id="5491" name="AutoShape 278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2" name="AutoShape 279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3" name="AutoShape 280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4" name="Oval 281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5" name="AutoShape 282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6" name="AutoShape 283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281" name="Group 284"/>
          <p:cNvGrpSpPr>
            <a:grpSpLocks/>
          </p:cNvGrpSpPr>
          <p:nvPr/>
        </p:nvGrpSpPr>
        <p:grpSpPr bwMode="auto">
          <a:xfrm>
            <a:off x="3214688" y="7467600"/>
            <a:ext cx="65087" cy="179388"/>
            <a:chOff x="2724" y="640"/>
            <a:chExt cx="702" cy="1942"/>
          </a:xfrm>
        </p:grpSpPr>
        <p:sp>
          <p:nvSpPr>
            <p:cNvPr id="5484" name="AutoShape 285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85" name="Oval 286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86" name="AutoShape 287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87" name="AutoShape 288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88" name="AutoShape 289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89" name="AutoShape 290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90" name="AutoShape 291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82" name="Group 292"/>
          <p:cNvGrpSpPr>
            <a:grpSpLocks/>
          </p:cNvGrpSpPr>
          <p:nvPr/>
        </p:nvGrpSpPr>
        <p:grpSpPr bwMode="auto">
          <a:xfrm>
            <a:off x="2879725" y="4872038"/>
            <a:ext cx="52388" cy="52387"/>
            <a:chOff x="605" y="3034"/>
            <a:chExt cx="566" cy="566"/>
          </a:xfrm>
        </p:grpSpPr>
        <p:sp>
          <p:nvSpPr>
            <p:cNvPr id="5481" name="Arc 293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82" name="Line 294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83" name="Line 295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283" name="Line 296"/>
          <p:cNvSpPr>
            <a:spLocks noChangeShapeType="1"/>
          </p:cNvSpPr>
          <p:nvPr/>
        </p:nvSpPr>
        <p:spPr bwMode="auto">
          <a:xfrm flipH="1" flipV="1">
            <a:off x="2076450" y="1916113"/>
            <a:ext cx="574675" cy="1095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84" name="Line 297"/>
          <p:cNvSpPr>
            <a:spLocks noChangeShapeType="1"/>
          </p:cNvSpPr>
          <p:nvPr/>
        </p:nvSpPr>
        <p:spPr bwMode="auto">
          <a:xfrm flipH="1" flipV="1">
            <a:off x="4587875" y="3260725"/>
            <a:ext cx="106363" cy="106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85" name="Line 298"/>
          <p:cNvSpPr>
            <a:spLocks noChangeShapeType="1"/>
          </p:cNvSpPr>
          <p:nvPr/>
        </p:nvSpPr>
        <p:spPr bwMode="auto">
          <a:xfrm flipV="1">
            <a:off x="2392363" y="4556125"/>
            <a:ext cx="24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86" name="AutoShape 299"/>
          <p:cNvSpPr>
            <a:spLocks noChangeArrowheads="1"/>
          </p:cNvSpPr>
          <p:nvPr/>
        </p:nvSpPr>
        <p:spPr bwMode="auto">
          <a:xfrm>
            <a:off x="2727325" y="4602163"/>
            <a:ext cx="88900" cy="122237"/>
          </a:xfrm>
          <a:prstGeom prst="upArrow">
            <a:avLst>
              <a:gd name="adj1" fmla="val 50000"/>
              <a:gd name="adj2" fmla="val 3437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5287" name="Text Box 300"/>
          <p:cNvSpPr txBox="1">
            <a:spLocks noChangeArrowheads="1"/>
          </p:cNvSpPr>
          <p:nvPr/>
        </p:nvSpPr>
        <p:spPr bwMode="auto">
          <a:xfrm>
            <a:off x="2319338" y="4379913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5288" name="Text Box 301"/>
          <p:cNvSpPr txBox="1">
            <a:spLocks noChangeArrowheads="1"/>
          </p:cNvSpPr>
          <p:nvPr/>
        </p:nvSpPr>
        <p:spPr bwMode="auto">
          <a:xfrm>
            <a:off x="2212975" y="4960938"/>
            <a:ext cx="5397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ｴﾚﾍﾞｰﾀｰ</a:t>
            </a:r>
          </a:p>
        </p:txBody>
      </p:sp>
      <p:grpSp>
        <p:nvGrpSpPr>
          <p:cNvPr id="5289" name="Group 302"/>
          <p:cNvGrpSpPr>
            <a:grpSpLocks/>
          </p:cNvGrpSpPr>
          <p:nvPr/>
        </p:nvGrpSpPr>
        <p:grpSpPr bwMode="auto">
          <a:xfrm flipH="1">
            <a:off x="2938463" y="4872038"/>
            <a:ext cx="50800" cy="52387"/>
            <a:chOff x="605" y="3034"/>
            <a:chExt cx="566" cy="566"/>
          </a:xfrm>
        </p:grpSpPr>
        <p:sp>
          <p:nvSpPr>
            <p:cNvPr id="5478" name="Arc 303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79" name="Line 304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80" name="Line 305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290" name="Group 306"/>
          <p:cNvGrpSpPr>
            <a:grpSpLocks/>
          </p:cNvGrpSpPr>
          <p:nvPr/>
        </p:nvGrpSpPr>
        <p:grpSpPr bwMode="auto">
          <a:xfrm flipV="1">
            <a:off x="2881313" y="4697413"/>
            <a:ext cx="109537" cy="50800"/>
            <a:chOff x="1944" y="3215"/>
            <a:chExt cx="69" cy="33"/>
          </a:xfrm>
        </p:grpSpPr>
        <p:grpSp>
          <p:nvGrpSpPr>
            <p:cNvPr id="5470" name="Group 307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5475" name="Arc 308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76" name="Line 309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77" name="Line 310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71" name="Group 311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5472" name="Arc 312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73" name="Line 313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74" name="Line 314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5291" name="Group 324"/>
          <p:cNvGrpSpPr>
            <a:grpSpLocks/>
          </p:cNvGrpSpPr>
          <p:nvPr/>
        </p:nvGrpSpPr>
        <p:grpSpPr bwMode="auto">
          <a:xfrm rot="5400000" flipV="1">
            <a:off x="3202781" y="5160169"/>
            <a:ext cx="109538" cy="50800"/>
            <a:chOff x="1944" y="3215"/>
            <a:chExt cx="69" cy="33"/>
          </a:xfrm>
        </p:grpSpPr>
        <p:grpSp>
          <p:nvGrpSpPr>
            <p:cNvPr id="5462" name="Group 325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5467" name="Arc 326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8" name="Line 327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9" name="Line 328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463" name="Group 329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5464" name="Arc 330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5" name="Line 331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6" name="Line 332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92" name="Freeform 333"/>
          <p:cNvSpPr>
            <a:spLocks/>
          </p:cNvSpPr>
          <p:nvPr/>
        </p:nvSpPr>
        <p:spPr bwMode="auto">
          <a:xfrm>
            <a:off x="4344988" y="3559175"/>
            <a:ext cx="260350" cy="315913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93" name="Freeform 334"/>
          <p:cNvSpPr>
            <a:spLocks/>
          </p:cNvSpPr>
          <p:nvPr/>
        </p:nvSpPr>
        <p:spPr bwMode="auto">
          <a:xfrm>
            <a:off x="4537075" y="3509963"/>
            <a:ext cx="260350" cy="315912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94" name="Text Box 335"/>
          <p:cNvSpPr txBox="1">
            <a:spLocks noChangeArrowheads="1"/>
          </p:cNvSpPr>
          <p:nvPr/>
        </p:nvSpPr>
        <p:spPr bwMode="auto">
          <a:xfrm>
            <a:off x="4262438" y="3686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２２１</a:t>
            </a:r>
          </a:p>
        </p:txBody>
      </p:sp>
      <p:sp>
        <p:nvSpPr>
          <p:cNvPr id="5295" name="Freeform 336"/>
          <p:cNvSpPr>
            <a:spLocks/>
          </p:cNvSpPr>
          <p:nvPr/>
        </p:nvSpPr>
        <p:spPr bwMode="auto">
          <a:xfrm>
            <a:off x="4349750" y="5916613"/>
            <a:ext cx="125413" cy="133350"/>
          </a:xfrm>
          <a:custGeom>
            <a:avLst/>
            <a:gdLst>
              <a:gd name="T0" fmla="*/ 2147483647 w 79"/>
              <a:gd name="T1" fmla="*/ 2147483647 h 84"/>
              <a:gd name="T2" fmla="*/ 2147483647 w 79"/>
              <a:gd name="T3" fmla="*/ 2147483647 h 84"/>
              <a:gd name="T4" fmla="*/ 0 w 79"/>
              <a:gd name="T5" fmla="*/ 2147483647 h 84"/>
              <a:gd name="T6" fmla="*/ 2147483647 w 79"/>
              <a:gd name="T7" fmla="*/ 0 h 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9" h="84">
                <a:moveTo>
                  <a:pt x="79" y="10"/>
                </a:moveTo>
                <a:lnTo>
                  <a:pt x="62" y="84"/>
                </a:lnTo>
                <a:lnTo>
                  <a:pt x="0" y="68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96" name="Freeform 337"/>
          <p:cNvSpPr>
            <a:spLocks/>
          </p:cNvSpPr>
          <p:nvPr/>
        </p:nvSpPr>
        <p:spPr bwMode="auto">
          <a:xfrm>
            <a:off x="4591050" y="5969000"/>
            <a:ext cx="168275" cy="149225"/>
          </a:xfrm>
          <a:custGeom>
            <a:avLst/>
            <a:gdLst>
              <a:gd name="T0" fmla="*/ 2147483647 w 118"/>
              <a:gd name="T1" fmla="*/ 0 h 94"/>
              <a:gd name="T2" fmla="*/ 0 w 118"/>
              <a:gd name="T3" fmla="*/ 2147483647 h 94"/>
              <a:gd name="T4" fmla="*/ 2147483647 w 118"/>
              <a:gd name="T5" fmla="*/ 2147483647 h 94"/>
              <a:gd name="T6" fmla="*/ 2147483647 w 118"/>
              <a:gd name="T7" fmla="*/ 2147483647 h 94"/>
              <a:gd name="T8" fmla="*/ 2147483647 w 118"/>
              <a:gd name="T9" fmla="*/ 0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8" h="94">
                <a:moveTo>
                  <a:pt x="17" y="0"/>
                </a:moveTo>
                <a:lnTo>
                  <a:pt x="0" y="69"/>
                </a:lnTo>
                <a:lnTo>
                  <a:pt x="102" y="94"/>
                </a:lnTo>
                <a:lnTo>
                  <a:pt x="118" y="24"/>
                </a:lnTo>
                <a:lnTo>
                  <a:pt x="1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97" name="Text Box 338"/>
          <p:cNvSpPr txBox="1">
            <a:spLocks noChangeArrowheads="1"/>
          </p:cNvSpPr>
          <p:nvPr/>
        </p:nvSpPr>
        <p:spPr bwMode="auto">
          <a:xfrm>
            <a:off x="4787900" y="54070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5298" name="Freeform 340"/>
          <p:cNvSpPr>
            <a:spLocks/>
          </p:cNvSpPr>
          <p:nvPr/>
        </p:nvSpPr>
        <p:spPr bwMode="auto">
          <a:xfrm>
            <a:off x="4406900" y="6269038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299" name="Freeform 341"/>
          <p:cNvSpPr>
            <a:spLocks/>
          </p:cNvSpPr>
          <p:nvPr/>
        </p:nvSpPr>
        <p:spPr bwMode="auto">
          <a:xfrm>
            <a:off x="4029075" y="6172200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0" name="Freeform 342"/>
          <p:cNvSpPr>
            <a:spLocks/>
          </p:cNvSpPr>
          <p:nvPr/>
        </p:nvSpPr>
        <p:spPr bwMode="auto">
          <a:xfrm>
            <a:off x="3840163" y="6124575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1" name="Freeform 343"/>
          <p:cNvSpPr>
            <a:spLocks/>
          </p:cNvSpPr>
          <p:nvPr/>
        </p:nvSpPr>
        <p:spPr bwMode="auto">
          <a:xfrm>
            <a:off x="3663950" y="6070600"/>
            <a:ext cx="236538" cy="206375"/>
          </a:xfrm>
          <a:custGeom>
            <a:avLst/>
            <a:gdLst>
              <a:gd name="T0" fmla="*/ 2147483647 w 149"/>
              <a:gd name="T1" fmla="*/ 0 h 130"/>
              <a:gd name="T2" fmla="*/ 2147483647 w 149"/>
              <a:gd name="T3" fmla="*/ 2147483647 h 130"/>
              <a:gd name="T4" fmla="*/ 2147483647 w 149"/>
              <a:gd name="T5" fmla="*/ 2147483647 h 130"/>
              <a:gd name="T6" fmla="*/ 0 w 149"/>
              <a:gd name="T7" fmla="*/ 2147483647 h 130"/>
              <a:gd name="T8" fmla="*/ 2147483647 w 149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0">
                <a:moveTo>
                  <a:pt x="26" y="0"/>
                </a:moveTo>
                <a:lnTo>
                  <a:pt x="149" y="34"/>
                </a:lnTo>
                <a:lnTo>
                  <a:pt x="127" y="130"/>
                </a:lnTo>
                <a:lnTo>
                  <a:pt x="0" y="99"/>
                </a:lnTo>
                <a:lnTo>
                  <a:pt x="2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2" name="Freeform 344"/>
          <p:cNvSpPr>
            <a:spLocks/>
          </p:cNvSpPr>
          <p:nvPr/>
        </p:nvSpPr>
        <p:spPr bwMode="auto">
          <a:xfrm>
            <a:off x="3609975" y="6226175"/>
            <a:ext cx="252413" cy="268288"/>
          </a:xfrm>
          <a:custGeom>
            <a:avLst/>
            <a:gdLst>
              <a:gd name="T0" fmla="*/ 2147483647 w 159"/>
              <a:gd name="T1" fmla="*/ 0 h 169"/>
              <a:gd name="T2" fmla="*/ 2147483647 w 159"/>
              <a:gd name="T3" fmla="*/ 2147483647 h 169"/>
              <a:gd name="T4" fmla="*/ 2147483647 w 159"/>
              <a:gd name="T5" fmla="*/ 2147483647 h 169"/>
              <a:gd name="T6" fmla="*/ 0 w 159"/>
              <a:gd name="T7" fmla="*/ 2147483647 h 169"/>
              <a:gd name="T8" fmla="*/ 2147483647 w 159"/>
              <a:gd name="T9" fmla="*/ 0 h 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9" h="169">
                <a:moveTo>
                  <a:pt x="36" y="0"/>
                </a:moveTo>
                <a:lnTo>
                  <a:pt x="159" y="34"/>
                </a:lnTo>
                <a:lnTo>
                  <a:pt x="125" y="169"/>
                </a:lnTo>
                <a:lnTo>
                  <a:pt x="0" y="135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3" name="Freeform 345"/>
          <p:cNvSpPr>
            <a:spLocks/>
          </p:cNvSpPr>
          <p:nvPr/>
        </p:nvSpPr>
        <p:spPr bwMode="auto">
          <a:xfrm>
            <a:off x="3168650" y="6343650"/>
            <a:ext cx="315913" cy="263525"/>
          </a:xfrm>
          <a:custGeom>
            <a:avLst/>
            <a:gdLst>
              <a:gd name="T0" fmla="*/ 2147483647 w 199"/>
              <a:gd name="T1" fmla="*/ 2147483647 h 166"/>
              <a:gd name="T2" fmla="*/ 2147483647 w 199"/>
              <a:gd name="T3" fmla="*/ 2147483647 h 166"/>
              <a:gd name="T4" fmla="*/ 2147483647 w 199"/>
              <a:gd name="T5" fmla="*/ 2147483647 h 166"/>
              <a:gd name="T6" fmla="*/ 0 w 199"/>
              <a:gd name="T7" fmla="*/ 2147483647 h 166"/>
              <a:gd name="T8" fmla="*/ 2147483647 w 199"/>
              <a:gd name="T9" fmla="*/ 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9" h="166">
                <a:moveTo>
                  <a:pt x="33" y="2"/>
                </a:moveTo>
                <a:lnTo>
                  <a:pt x="199" y="43"/>
                </a:lnTo>
                <a:lnTo>
                  <a:pt x="168" y="166"/>
                </a:lnTo>
                <a:lnTo>
                  <a:pt x="0" y="127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4" name="Freeform 346"/>
          <p:cNvSpPr>
            <a:spLocks/>
          </p:cNvSpPr>
          <p:nvPr/>
        </p:nvSpPr>
        <p:spPr bwMode="auto">
          <a:xfrm>
            <a:off x="3119438" y="6545263"/>
            <a:ext cx="315912" cy="263525"/>
          </a:xfrm>
          <a:custGeom>
            <a:avLst/>
            <a:gdLst>
              <a:gd name="T0" fmla="*/ 2147483647 w 199"/>
              <a:gd name="T1" fmla="*/ 2147483647 h 166"/>
              <a:gd name="T2" fmla="*/ 2147483647 w 199"/>
              <a:gd name="T3" fmla="*/ 2147483647 h 166"/>
              <a:gd name="T4" fmla="*/ 2147483647 w 199"/>
              <a:gd name="T5" fmla="*/ 2147483647 h 166"/>
              <a:gd name="T6" fmla="*/ 0 w 199"/>
              <a:gd name="T7" fmla="*/ 2147483647 h 166"/>
              <a:gd name="T8" fmla="*/ 2147483647 w 199"/>
              <a:gd name="T9" fmla="*/ 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9" h="166">
                <a:moveTo>
                  <a:pt x="33" y="2"/>
                </a:moveTo>
                <a:lnTo>
                  <a:pt x="199" y="39"/>
                </a:lnTo>
                <a:lnTo>
                  <a:pt x="167" y="166"/>
                </a:lnTo>
                <a:lnTo>
                  <a:pt x="0" y="127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5" name="Freeform 347"/>
          <p:cNvSpPr>
            <a:spLocks/>
          </p:cNvSpPr>
          <p:nvPr/>
        </p:nvSpPr>
        <p:spPr bwMode="auto">
          <a:xfrm>
            <a:off x="3073400" y="6738938"/>
            <a:ext cx="311150" cy="249237"/>
          </a:xfrm>
          <a:custGeom>
            <a:avLst/>
            <a:gdLst>
              <a:gd name="T0" fmla="*/ 2147483647 w 196"/>
              <a:gd name="T1" fmla="*/ 2147483647 h 157"/>
              <a:gd name="T2" fmla="*/ 2147483647 w 196"/>
              <a:gd name="T3" fmla="*/ 2147483647 h 157"/>
              <a:gd name="T4" fmla="*/ 2147483647 w 196"/>
              <a:gd name="T5" fmla="*/ 2147483647 h 157"/>
              <a:gd name="T6" fmla="*/ 0 w 196"/>
              <a:gd name="T7" fmla="*/ 2147483647 h 157"/>
              <a:gd name="T8" fmla="*/ 2147483647 w 196"/>
              <a:gd name="T9" fmla="*/ 0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" h="157">
                <a:moveTo>
                  <a:pt x="33" y="2"/>
                </a:moveTo>
                <a:lnTo>
                  <a:pt x="196" y="44"/>
                </a:lnTo>
                <a:lnTo>
                  <a:pt x="170" y="157"/>
                </a:lnTo>
                <a:lnTo>
                  <a:pt x="0" y="116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6" name="Freeform 348"/>
          <p:cNvSpPr>
            <a:spLocks/>
          </p:cNvSpPr>
          <p:nvPr/>
        </p:nvSpPr>
        <p:spPr bwMode="auto">
          <a:xfrm>
            <a:off x="2973388" y="6926263"/>
            <a:ext cx="493712" cy="495300"/>
          </a:xfrm>
          <a:custGeom>
            <a:avLst/>
            <a:gdLst>
              <a:gd name="T0" fmla="*/ 2147483647 w 311"/>
              <a:gd name="T1" fmla="*/ 2147483647 h 312"/>
              <a:gd name="T2" fmla="*/ 2147483647 w 311"/>
              <a:gd name="T3" fmla="*/ 2147483647 h 312"/>
              <a:gd name="T4" fmla="*/ 0 w 311"/>
              <a:gd name="T5" fmla="*/ 2147483647 h 312"/>
              <a:gd name="T6" fmla="*/ 2147483647 w 311"/>
              <a:gd name="T7" fmla="*/ 0 h 312"/>
              <a:gd name="T8" fmla="*/ 2147483647 w 311"/>
              <a:gd name="T9" fmla="*/ 2147483647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1" h="312">
                <a:moveTo>
                  <a:pt x="311" y="63"/>
                </a:moveTo>
                <a:lnTo>
                  <a:pt x="247" y="312"/>
                </a:lnTo>
                <a:lnTo>
                  <a:pt x="0" y="250"/>
                </a:lnTo>
                <a:lnTo>
                  <a:pt x="65" y="0"/>
                </a:lnTo>
                <a:lnTo>
                  <a:pt x="31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7" name="Freeform 349"/>
          <p:cNvSpPr>
            <a:spLocks/>
          </p:cNvSpPr>
          <p:nvPr/>
        </p:nvSpPr>
        <p:spPr bwMode="auto">
          <a:xfrm>
            <a:off x="2874963" y="7319963"/>
            <a:ext cx="490537" cy="477837"/>
          </a:xfrm>
          <a:custGeom>
            <a:avLst/>
            <a:gdLst>
              <a:gd name="T0" fmla="*/ 2147483647 w 309"/>
              <a:gd name="T1" fmla="*/ 2147483647 h 301"/>
              <a:gd name="T2" fmla="*/ 2147483647 w 309"/>
              <a:gd name="T3" fmla="*/ 2147483647 h 301"/>
              <a:gd name="T4" fmla="*/ 0 w 309"/>
              <a:gd name="T5" fmla="*/ 2147483647 h 301"/>
              <a:gd name="T6" fmla="*/ 2147483647 w 309"/>
              <a:gd name="T7" fmla="*/ 0 h 301"/>
              <a:gd name="T8" fmla="*/ 2147483647 w 309"/>
              <a:gd name="T9" fmla="*/ 2147483647 h 3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" h="301">
                <a:moveTo>
                  <a:pt x="309" y="63"/>
                </a:moveTo>
                <a:lnTo>
                  <a:pt x="247" y="301"/>
                </a:lnTo>
                <a:lnTo>
                  <a:pt x="0" y="238"/>
                </a:lnTo>
                <a:lnTo>
                  <a:pt x="63" y="0"/>
                </a:lnTo>
                <a:lnTo>
                  <a:pt x="308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8" name="Freeform 350"/>
          <p:cNvSpPr>
            <a:spLocks/>
          </p:cNvSpPr>
          <p:nvPr/>
        </p:nvSpPr>
        <p:spPr bwMode="auto">
          <a:xfrm>
            <a:off x="2335213" y="7172325"/>
            <a:ext cx="307975" cy="250825"/>
          </a:xfrm>
          <a:custGeom>
            <a:avLst/>
            <a:gdLst>
              <a:gd name="T0" fmla="*/ 2147483647 w 194"/>
              <a:gd name="T1" fmla="*/ 2147483647 h 158"/>
              <a:gd name="T2" fmla="*/ 0 w 194"/>
              <a:gd name="T3" fmla="*/ 2147483647 h 158"/>
              <a:gd name="T4" fmla="*/ 2147483647 w 194"/>
              <a:gd name="T5" fmla="*/ 0 h 158"/>
              <a:gd name="T6" fmla="*/ 2147483647 w 194"/>
              <a:gd name="T7" fmla="*/ 2147483647 h 158"/>
              <a:gd name="T8" fmla="*/ 2147483647 w 194"/>
              <a:gd name="T9" fmla="*/ 2147483647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4" h="158">
                <a:moveTo>
                  <a:pt x="166" y="156"/>
                </a:moveTo>
                <a:lnTo>
                  <a:pt x="0" y="118"/>
                </a:lnTo>
                <a:lnTo>
                  <a:pt x="29" y="0"/>
                </a:lnTo>
                <a:lnTo>
                  <a:pt x="194" y="41"/>
                </a:lnTo>
                <a:lnTo>
                  <a:pt x="166" y="1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09" name="Freeform 351"/>
          <p:cNvSpPr>
            <a:spLocks/>
          </p:cNvSpPr>
          <p:nvPr/>
        </p:nvSpPr>
        <p:spPr bwMode="auto">
          <a:xfrm>
            <a:off x="2382838" y="6962775"/>
            <a:ext cx="457200" cy="315913"/>
          </a:xfrm>
          <a:custGeom>
            <a:avLst/>
            <a:gdLst>
              <a:gd name="T0" fmla="*/ 2147483647 w 288"/>
              <a:gd name="T1" fmla="*/ 2147483647 h 199"/>
              <a:gd name="T2" fmla="*/ 0 w 288"/>
              <a:gd name="T3" fmla="*/ 2147483647 h 199"/>
              <a:gd name="T4" fmla="*/ 2147483647 w 288"/>
              <a:gd name="T5" fmla="*/ 0 h 199"/>
              <a:gd name="T6" fmla="*/ 2147483647 w 288"/>
              <a:gd name="T7" fmla="*/ 2147483647 h 199"/>
              <a:gd name="T8" fmla="*/ 2147483647 w 288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199">
                <a:moveTo>
                  <a:pt x="255" y="194"/>
                </a:moveTo>
                <a:lnTo>
                  <a:pt x="0" y="132"/>
                </a:lnTo>
                <a:lnTo>
                  <a:pt x="33" y="0"/>
                </a:lnTo>
                <a:lnTo>
                  <a:pt x="288" y="62"/>
                </a:lnTo>
                <a:lnTo>
                  <a:pt x="257" y="19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0" name="Freeform 352"/>
          <p:cNvSpPr>
            <a:spLocks/>
          </p:cNvSpPr>
          <p:nvPr/>
        </p:nvSpPr>
        <p:spPr bwMode="auto">
          <a:xfrm>
            <a:off x="2617788" y="7237413"/>
            <a:ext cx="171450" cy="141287"/>
          </a:xfrm>
          <a:custGeom>
            <a:avLst/>
            <a:gdLst>
              <a:gd name="T0" fmla="*/ 2147483647 w 108"/>
              <a:gd name="T1" fmla="*/ 0 h 89"/>
              <a:gd name="T2" fmla="*/ 0 w 108"/>
              <a:gd name="T3" fmla="*/ 2147483647 h 89"/>
              <a:gd name="T4" fmla="*/ 2147483647 w 108"/>
              <a:gd name="T5" fmla="*/ 2147483647 h 89"/>
              <a:gd name="T6" fmla="*/ 2147483647 w 108"/>
              <a:gd name="T7" fmla="*/ 2147483647 h 89"/>
              <a:gd name="T8" fmla="*/ 2147483647 w 108"/>
              <a:gd name="T9" fmla="*/ 0 h 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8" h="89">
                <a:moveTo>
                  <a:pt x="17" y="0"/>
                </a:moveTo>
                <a:lnTo>
                  <a:pt x="0" y="65"/>
                </a:lnTo>
                <a:lnTo>
                  <a:pt x="93" y="89"/>
                </a:lnTo>
                <a:lnTo>
                  <a:pt x="108" y="24"/>
                </a:lnTo>
                <a:lnTo>
                  <a:pt x="1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1" name="Freeform 353"/>
          <p:cNvSpPr>
            <a:spLocks/>
          </p:cNvSpPr>
          <p:nvPr/>
        </p:nvSpPr>
        <p:spPr bwMode="auto">
          <a:xfrm>
            <a:off x="2541588" y="7477125"/>
            <a:ext cx="193675" cy="185738"/>
          </a:xfrm>
          <a:custGeom>
            <a:avLst/>
            <a:gdLst>
              <a:gd name="T0" fmla="*/ 0 w 122"/>
              <a:gd name="T1" fmla="*/ 2147483647 h 117"/>
              <a:gd name="T2" fmla="*/ 2147483647 w 122"/>
              <a:gd name="T3" fmla="*/ 2147483647 h 117"/>
              <a:gd name="T4" fmla="*/ 2147483647 w 122"/>
              <a:gd name="T5" fmla="*/ 2147483647 h 117"/>
              <a:gd name="T6" fmla="*/ 2147483647 w 122"/>
              <a:gd name="T7" fmla="*/ 0 h 117"/>
              <a:gd name="T8" fmla="*/ 0 w 122"/>
              <a:gd name="T9" fmla="*/ 2147483647 h 1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2" h="117">
                <a:moveTo>
                  <a:pt x="0" y="91"/>
                </a:moveTo>
                <a:lnTo>
                  <a:pt x="97" y="117"/>
                </a:lnTo>
                <a:lnTo>
                  <a:pt x="122" y="22"/>
                </a:lnTo>
                <a:lnTo>
                  <a:pt x="26" y="0"/>
                </a:lnTo>
                <a:lnTo>
                  <a:pt x="0" y="9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2" name="Freeform 354"/>
          <p:cNvSpPr>
            <a:spLocks/>
          </p:cNvSpPr>
          <p:nvPr/>
        </p:nvSpPr>
        <p:spPr bwMode="auto">
          <a:xfrm>
            <a:off x="2489200" y="6638925"/>
            <a:ext cx="433388" cy="220663"/>
          </a:xfrm>
          <a:custGeom>
            <a:avLst/>
            <a:gdLst>
              <a:gd name="T0" fmla="*/ 2147483647 w 273"/>
              <a:gd name="T1" fmla="*/ 0 h 139"/>
              <a:gd name="T2" fmla="*/ 2147483647 w 273"/>
              <a:gd name="T3" fmla="*/ 2147483647 h 139"/>
              <a:gd name="T4" fmla="*/ 2147483647 w 273"/>
              <a:gd name="T5" fmla="*/ 2147483647 h 139"/>
              <a:gd name="T6" fmla="*/ 0 w 273"/>
              <a:gd name="T7" fmla="*/ 2147483647 h 139"/>
              <a:gd name="T8" fmla="*/ 2147483647 w 273"/>
              <a:gd name="T9" fmla="*/ 0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3" h="139">
                <a:moveTo>
                  <a:pt x="22" y="0"/>
                </a:moveTo>
                <a:lnTo>
                  <a:pt x="273" y="60"/>
                </a:lnTo>
                <a:lnTo>
                  <a:pt x="252" y="139"/>
                </a:lnTo>
                <a:lnTo>
                  <a:pt x="0" y="77"/>
                </a:lnTo>
                <a:lnTo>
                  <a:pt x="2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3" name="Freeform 355"/>
          <p:cNvSpPr>
            <a:spLocks/>
          </p:cNvSpPr>
          <p:nvPr/>
        </p:nvSpPr>
        <p:spPr bwMode="auto">
          <a:xfrm>
            <a:off x="2268538" y="5510213"/>
            <a:ext cx="361950" cy="279400"/>
          </a:xfrm>
          <a:custGeom>
            <a:avLst/>
            <a:gdLst>
              <a:gd name="T0" fmla="*/ 2147483647 w 228"/>
              <a:gd name="T1" fmla="*/ 2147483647 h 176"/>
              <a:gd name="T2" fmla="*/ 2147483647 w 228"/>
              <a:gd name="T3" fmla="*/ 2147483647 h 176"/>
              <a:gd name="T4" fmla="*/ 2147483647 w 228"/>
              <a:gd name="T5" fmla="*/ 2147483647 h 176"/>
              <a:gd name="T6" fmla="*/ 0 w 228"/>
              <a:gd name="T7" fmla="*/ 2147483647 h 176"/>
              <a:gd name="T8" fmla="*/ 2147483647 w 228"/>
              <a:gd name="T9" fmla="*/ 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8" h="176">
                <a:moveTo>
                  <a:pt x="29" y="1"/>
                </a:moveTo>
                <a:lnTo>
                  <a:pt x="228" y="53"/>
                </a:lnTo>
                <a:lnTo>
                  <a:pt x="197" y="176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4" name="Freeform 356"/>
          <p:cNvSpPr>
            <a:spLocks/>
          </p:cNvSpPr>
          <p:nvPr/>
        </p:nvSpPr>
        <p:spPr bwMode="auto">
          <a:xfrm>
            <a:off x="2222500" y="5710238"/>
            <a:ext cx="357188" cy="261937"/>
          </a:xfrm>
          <a:custGeom>
            <a:avLst/>
            <a:gdLst>
              <a:gd name="T0" fmla="*/ 2147483647 w 225"/>
              <a:gd name="T1" fmla="*/ 2147483647 h 165"/>
              <a:gd name="T2" fmla="*/ 2147483647 w 225"/>
              <a:gd name="T3" fmla="*/ 2147483647 h 165"/>
              <a:gd name="T4" fmla="*/ 2147483647 w 225"/>
              <a:gd name="T5" fmla="*/ 2147483647 h 165"/>
              <a:gd name="T6" fmla="*/ 0 w 225"/>
              <a:gd name="T7" fmla="*/ 2147483647 h 165"/>
              <a:gd name="T8" fmla="*/ 2147483647 w 225"/>
              <a:gd name="T9" fmla="*/ 0 h 1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25" h="165">
                <a:moveTo>
                  <a:pt x="29" y="4"/>
                </a:moveTo>
                <a:lnTo>
                  <a:pt x="225" y="53"/>
                </a:lnTo>
                <a:lnTo>
                  <a:pt x="197" y="165"/>
                </a:lnTo>
                <a:lnTo>
                  <a:pt x="0" y="117"/>
                </a:lnTo>
                <a:lnTo>
                  <a:pt x="2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5" name="Freeform 358"/>
          <p:cNvSpPr>
            <a:spLocks/>
          </p:cNvSpPr>
          <p:nvPr/>
        </p:nvSpPr>
        <p:spPr bwMode="auto">
          <a:xfrm>
            <a:off x="2024063" y="6696075"/>
            <a:ext cx="315912" cy="252413"/>
          </a:xfrm>
          <a:custGeom>
            <a:avLst/>
            <a:gdLst>
              <a:gd name="T0" fmla="*/ 2147483647 w 199"/>
              <a:gd name="T1" fmla="*/ 2147483647 h 159"/>
              <a:gd name="T2" fmla="*/ 2147483647 w 199"/>
              <a:gd name="T3" fmla="*/ 2147483647 h 159"/>
              <a:gd name="T4" fmla="*/ 2147483647 w 199"/>
              <a:gd name="T5" fmla="*/ 0 h 159"/>
              <a:gd name="T6" fmla="*/ 0 w 199"/>
              <a:gd name="T7" fmla="*/ 2147483647 h 159"/>
              <a:gd name="T8" fmla="*/ 2147483647 w 199"/>
              <a:gd name="T9" fmla="*/ 2147483647 h 15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9" h="159">
                <a:moveTo>
                  <a:pt x="172" y="159"/>
                </a:moveTo>
                <a:lnTo>
                  <a:pt x="199" y="43"/>
                </a:lnTo>
                <a:lnTo>
                  <a:pt x="27" y="0"/>
                </a:lnTo>
                <a:lnTo>
                  <a:pt x="0" y="116"/>
                </a:lnTo>
                <a:lnTo>
                  <a:pt x="168" y="15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6" name="Freeform 359"/>
          <p:cNvSpPr>
            <a:spLocks/>
          </p:cNvSpPr>
          <p:nvPr/>
        </p:nvSpPr>
        <p:spPr bwMode="auto">
          <a:xfrm>
            <a:off x="3260725" y="6411913"/>
            <a:ext cx="1758950" cy="1597025"/>
          </a:xfrm>
          <a:custGeom>
            <a:avLst/>
            <a:gdLst>
              <a:gd name="T0" fmla="*/ 2147483647 w 1108"/>
              <a:gd name="T1" fmla="*/ 2147483647 h 1006"/>
              <a:gd name="T2" fmla="*/ 2147483647 w 1108"/>
              <a:gd name="T3" fmla="*/ 2147483647 h 1006"/>
              <a:gd name="T4" fmla="*/ 2147483647 w 1108"/>
              <a:gd name="T5" fmla="*/ 2147483647 h 1006"/>
              <a:gd name="T6" fmla="*/ 2147483647 w 1108"/>
              <a:gd name="T7" fmla="*/ 2147483647 h 1006"/>
              <a:gd name="T8" fmla="*/ 2147483647 w 1108"/>
              <a:gd name="T9" fmla="*/ 2147483647 h 1006"/>
              <a:gd name="T10" fmla="*/ 2147483647 w 1108"/>
              <a:gd name="T11" fmla="*/ 2147483647 h 1006"/>
              <a:gd name="T12" fmla="*/ 2147483647 w 1108"/>
              <a:gd name="T13" fmla="*/ 2147483647 h 1006"/>
              <a:gd name="T14" fmla="*/ 2147483647 w 1108"/>
              <a:gd name="T15" fmla="*/ 2147483647 h 1006"/>
              <a:gd name="T16" fmla="*/ 2147483647 w 1108"/>
              <a:gd name="T17" fmla="*/ 2147483647 h 1006"/>
              <a:gd name="T18" fmla="*/ 2147483647 w 1108"/>
              <a:gd name="T19" fmla="*/ 2147483647 h 1006"/>
              <a:gd name="T20" fmla="*/ 2147483647 w 1108"/>
              <a:gd name="T21" fmla="*/ 2147483647 h 1006"/>
              <a:gd name="T22" fmla="*/ 2147483647 w 1108"/>
              <a:gd name="T23" fmla="*/ 2147483647 h 1006"/>
              <a:gd name="T24" fmla="*/ 2147483647 w 1108"/>
              <a:gd name="T25" fmla="*/ 2147483647 h 1006"/>
              <a:gd name="T26" fmla="*/ 2147483647 w 1108"/>
              <a:gd name="T27" fmla="*/ 2147483647 h 1006"/>
              <a:gd name="T28" fmla="*/ 2147483647 w 1108"/>
              <a:gd name="T29" fmla="*/ 2147483647 h 1006"/>
              <a:gd name="T30" fmla="*/ 2147483647 w 1108"/>
              <a:gd name="T31" fmla="*/ 2147483647 h 1006"/>
              <a:gd name="T32" fmla="*/ 2147483647 w 1108"/>
              <a:gd name="T33" fmla="*/ 0 h 1006"/>
              <a:gd name="T34" fmla="*/ 2147483647 w 1108"/>
              <a:gd name="T35" fmla="*/ 2147483647 h 1006"/>
              <a:gd name="T36" fmla="*/ 2147483647 w 1108"/>
              <a:gd name="T37" fmla="*/ 2147483647 h 1006"/>
              <a:gd name="T38" fmla="*/ 0 w 1108"/>
              <a:gd name="T39" fmla="*/ 2147483647 h 1006"/>
              <a:gd name="T40" fmla="*/ 2147483647 w 1108"/>
              <a:gd name="T41" fmla="*/ 2147483647 h 100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108" h="1006">
                <a:moveTo>
                  <a:pt x="483" y="1006"/>
                </a:moveTo>
                <a:lnTo>
                  <a:pt x="510" y="879"/>
                </a:lnTo>
                <a:lnTo>
                  <a:pt x="599" y="900"/>
                </a:lnTo>
                <a:lnTo>
                  <a:pt x="609" y="859"/>
                </a:lnTo>
                <a:lnTo>
                  <a:pt x="724" y="891"/>
                </a:lnTo>
                <a:lnTo>
                  <a:pt x="760" y="771"/>
                </a:lnTo>
                <a:lnTo>
                  <a:pt x="801" y="783"/>
                </a:lnTo>
                <a:lnTo>
                  <a:pt x="822" y="701"/>
                </a:lnTo>
                <a:lnTo>
                  <a:pt x="940" y="731"/>
                </a:lnTo>
                <a:lnTo>
                  <a:pt x="1108" y="120"/>
                </a:lnTo>
                <a:lnTo>
                  <a:pt x="852" y="55"/>
                </a:lnTo>
                <a:lnTo>
                  <a:pt x="843" y="103"/>
                </a:lnTo>
                <a:lnTo>
                  <a:pt x="720" y="72"/>
                </a:lnTo>
                <a:lnTo>
                  <a:pt x="581" y="648"/>
                </a:lnTo>
                <a:lnTo>
                  <a:pt x="216" y="555"/>
                </a:lnTo>
                <a:lnTo>
                  <a:pt x="344" y="55"/>
                </a:lnTo>
                <a:lnTo>
                  <a:pt x="140" y="0"/>
                </a:lnTo>
                <a:lnTo>
                  <a:pt x="51" y="367"/>
                </a:lnTo>
                <a:lnTo>
                  <a:pt x="130" y="384"/>
                </a:lnTo>
                <a:lnTo>
                  <a:pt x="0" y="885"/>
                </a:lnTo>
                <a:lnTo>
                  <a:pt x="483" y="1005"/>
                </a:lnTo>
              </a:path>
            </a:pathLst>
          </a:custGeom>
          <a:solidFill>
            <a:srgbClr val="33CC33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7" name="Text Box 157"/>
          <p:cNvSpPr txBox="1">
            <a:spLocks noChangeArrowheads="1"/>
          </p:cNvSpPr>
          <p:nvPr/>
        </p:nvSpPr>
        <p:spPr bwMode="auto">
          <a:xfrm>
            <a:off x="4432300" y="3513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２２０</a:t>
            </a:r>
          </a:p>
        </p:txBody>
      </p:sp>
      <p:sp>
        <p:nvSpPr>
          <p:cNvPr id="5318" name="Freeform 363"/>
          <p:cNvSpPr>
            <a:spLocks/>
          </p:cNvSpPr>
          <p:nvPr/>
        </p:nvSpPr>
        <p:spPr bwMode="auto">
          <a:xfrm>
            <a:off x="2840038" y="6069013"/>
            <a:ext cx="244475" cy="249237"/>
          </a:xfrm>
          <a:custGeom>
            <a:avLst/>
            <a:gdLst>
              <a:gd name="T0" fmla="*/ 2147483647 w 154"/>
              <a:gd name="T1" fmla="*/ 0 h 157"/>
              <a:gd name="T2" fmla="*/ 2147483647 w 154"/>
              <a:gd name="T3" fmla="*/ 2147483647 h 157"/>
              <a:gd name="T4" fmla="*/ 2147483647 w 154"/>
              <a:gd name="T5" fmla="*/ 2147483647 h 157"/>
              <a:gd name="T6" fmla="*/ 0 w 154"/>
              <a:gd name="T7" fmla="*/ 2147483647 h 157"/>
              <a:gd name="T8" fmla="*/ 2147483647 w 154"/>
              <a:gd name="T9" fmla="*/ 0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57">
                <a:moveTo>
                  <a:pt x="34" y="0"/>
                </a:moveTo>
                <a:lnTo>
                  <a:pt x="154" y="29"/>
                </a:lnTo>
                <a:lnTo>
                  <a:pt x="120" y="157"/>
                </a:lnTo>
                <a:lnTo>
                  <a:pt x="0" y="123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19" name="Text Box 202"/>
          <p:cNvSpPr txBox="1">
            <a:spLocks noChangeArrowheads="1"/>
          </p:cNvSpPr>
          <p:nvPr/>
        </p:nvSpPr>
        <p:spPr bwMode="auto">
          <a:xfrm>
            <a:off x="2803525" y="611028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診察室１</a:t>
            </a:r>
          </a:p>
        </p:txBody>
      </p:sp>
      <p:sp>
        <p:nvSpPr>
          <p:cNvPr id="5320" name="Text Box 364"/>
          <p:cNvSpPr txBox="1">
            <a:spLocks noChangeArrowheads="1"/>
          </p:cNvSpPr>
          <p:nvPr/>
        </p:nvSpPr>
        <p:spPr bwMode="auto">
          <a:xfrm>
            <a:off x="2416175" y="6010275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診察室２</a:t>
            </a:r>
          </a:p>
        </p:txBody>
      </p:sp>
      <p:sp>
        <p:nvSpPr>
          <p:cNvPr id="5321" name="Text Box 158"/>
          <p:cNvSpPr txBox="1">
            <a:spLocks noChangeArrowheads="1"/>
          </p:cNvSpPr>
          <p:nvPr/>
        </p:nvSpPr>
        <p:spPr bwMode="auto">
          <a:xfrm>
            <a:off x="4022725" y="35798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２２２</a:t>
            </a:r>
          </a:p>
        </p:txBody>
      </p:sp>
      <p:sp>
        <p:nvSpPr>
          <p:cNvPr id="5322" name="Freeform 107"/>
          <p:cNvSpPr>
            <a:spLocks/>
          </p:cNvSpPr>
          <p:nvPr/>
        </p:nvSpPr>
        <p:spPr bwMode="auto">
          <a:xfrm>
            <a:off x="4378325" y="5640388"/>
            <a:ext cx="258763" cy="319087"/>
          </a:xfrm>
          <a:custGeom>
            <a:avLst/>
            <a:gdLst>
              <a:gd name="T0" fmla="*/ 2147483647 w 163"/>
              <a:gd name="T1" fmla="*/ 0 h 201"/>
              <a:gd name="T2" fmla="*/ 2147483647 w 163"/>
              <a:gd name="T3" fmla="*/ 2147483647 h 201"/>
              <a:gd name="T4" fmla="*/ 2147483647 w 163"/>
              <a:gd name="T5" fmla="*/ 2147483647 h 201"/>
              <a:gd name="T6" fmla="*/ 0 w 163"/>
              <a:gd name="T7" fmla="*/ 2147483647 h 201"/>
              <a:gd name="T8" fmla="*/ 2147483647 w 163"/>
              <a:gd name="T9" fmla="*/ 0 h 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3" h="201">
                <a:moveTo>
                  <a:pt x="38" y="0"/>
                </a:moveTo>
                <a:lnTo>
                  <a:pt x="163" y="31"/>
                </a:lnTo>
                <a:lnTo>
                  <a:pt x="120" y="201"/>
                </a:lnTo>
                <a:lnTo>
                  <a:pt x="0" y="173"/>
                </a:lnTo>
                <a:lnTo>
                  <a:pt x="38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23" name="Text Box 366"/>
          <p:cNvSpPr txBox="1">
            <a:spLocks noChangeArrowheads="1"/>
          </p:cNvSpPr>
          <p:nvPr/>
        </p:nvSpPr>
        <p:spPr bwMode="auto">
          <a:xfrm>
            <a:off x="4151313" y="62595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２６８</a:t>
            </a:r>
          </a:p>
        </p:txBody>
      </p:sp>
      <p:sp>
        <p:nvSpPr>
          <p:cNvPr id="5324" name="Text Box 367"/>
          <p:cNvSpPr txBox="1">
            <a:spLocks noChangeArrowheads="1"/>
          </p:cNvSpPr>
          <p:nvPr/>
        </p:nvSpPr>
        <p:spPr bwMode="auto">
          <a:xfrm>
            <a:off x="3976688" y="61610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２６７</a:t>
            </a:r>
          </a:p>
        </p:txBody>
      </p:sp>
      <p:sp>
        <p:nvSpPr>
          <p:cNvPr id="5325" name="Text Box 368"/>
          <p:cNvSpPr txBox="1">
            <a:spLocks noChangeArrowheads="1"/>
          </p:cNvSpPr>
          <p:nvPr/>
        </p:nvSpPr>
        <p:spPr bwMode="auto">
          <a:xfrm>
            <a:off x="3736975" y="62531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２６６</a:t>
            </a:r>
          </a:p>
        </p:txBody>
      </p:sp>
      <p:sp>
        <p:nvSpPr>
          <p:cNvPr id="5326" name="Text Box 369"/>
          <p:cNvSpPr txBox="1">
            <a:spLocks noChangeArrowheads="1"/>
          </p:cNvSpPr>
          <p:nvPr/>
        </p:nvSpPr>
        <p:spPr bwMode="auto">
          <a:xfrm>
            <a:off x="3095625" y="63642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２６５</a:t>
            </a:r>
          </a:p>
        </p:txBody>
      </p:sp>
      <p:sp>
        <p:nvSpPr>
          <p:cNvPr id="5327" name="Text Box 370"/>
          <p:cNvSpPr txBox="1">
            <a:spLocks noChangeArrowheads="1"/>
          </p:cNvSpPr>
          <p:nvPr/>
        </p:nvSpPr>
        <p:spPr bwMode="auto">
          <a:xfrm>
            <a:off x="3054350" y="6557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２６４</a:t>
            </a:r>
          </a:p>
        </p:txBody>
      </p:sp>
      <p:sp>
        <p:nvSpPr>
          <p:cNvPr id="5328" name="Text Box 371"/>
          <p:cNvSpPr txBox="1">
            <a:spLocks noChangeArrowheads="1"/>
          </p:cNvSpPr>
          <p:nvPr/>
        </p:nvSpPr>
        <p:spPr bwMode="auto">
          <a:xfrm>
            <a:off x="2998788" y="67468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２６３</a:t>
            </a:r>
          </a:p>
        </p:txBody>
      </p:sp>
      <p:sp>
        <p:nvSpPr>
          <p:cNvPr id="5329" name="Text Box 372"/>
          <p:cNvSpPr txBox="1">
            <a:spLocks noChangeArrowheads="1"/>
          </p:cNvSpPr>
          <p:nvPr/>
        </p:nvSpPr>
        <p:spPr bwMode="auto">
          <a:xfrm>
            <a:off x="2974975" y="7069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２６２</a:t>
            </a:r>
          </a:p>
        </p:txBody>
      </p:sp>
      <p:sp>
        <p:nvSpPr>
          <p:cNvPr id="5330" name="Text Box 373"/>
          <p:cNvSpPr txBox="1">
            <a:spLocks noChangeArrowheads="1"/>
          </p:cNvSpPr>
          <p:nvPr/>
        </p:nvSpPr>
        <p:spPr bwMode="auto">
          <a:xfrm>
            <a:off x="2871788" y="7442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２６１</a:t>
            </a:r>
          </a:p>
        </p:txBody>
      </p:sp>
      <p:sp>
        <p:nvSpPr>
          <p:cNvPr id="5331" name="Text Box 374"/>
          <p:cNvSpPr txBox="1">
            <a:spLocks noChangeArrowheads="1"/>
          </p:cNvSpPr>
          <p:nvPr/>
        </p:nvSpPr>
        <p:spPr bwMode="auto">
          <a:xfrm>
            <a:off x="2411413" y="67960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5332" name="Text Box 375"/>
          <p:cNvSpPr txBox="1">
            <a:spLocks noChangeArrowheads="1"/>
          </p:cNvSpPr>
          <p:nvPr/>
        </p:nvSpPr>
        <p:spPr bwMode="auto">
          <a:xfrm>
            <a:off x="2430463" y="7005638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5333" name="Text Box 377"/>
          <p:cNvSpPr txBox="1">
            <a:spLocks noChangeArrowheads="1"/>
          </p:cNvSpPr>
          <p:nvPr/>
        </p:nvSpPr>
        <p:spPr bwMode="auto">
          <a:xfrm>
            <a:off x="1931988" y="67087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２５７</a:t>
            </a:r>
          </a:p>
        </p:txBody>
      </p:sp>
      <p:sp>
        <p:nvSpPr>
          <p:cNvPr id="5334" name="Text Box 378"/>
          <p:cNvSpPr txBox="1">
            <a:spLocks noChangeArrowheads="1"/>
          </p:cNvSpPr>
          <p:nvPr/>
        </p:nvSpPr>
        <p:spPr bwMode="auto">
          <a:xfrm>
            <a:off x="1982788" y="65151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２５６</a:t>
            </a:r>
          </a:p>
        </p:txBody>
      </p:sp>
      <p:sp>
        <p:nvSpPr>
          <p:cNvPr id="5335" name="Text Box 379"/>
          <p:cNvSpPr txBox="1">
            <a:spLocks noChangeArrowheads="1"/>
          </p:cNvSpPr>
          <p:nvPr/>
        </p:nvSpPr>
        <p:spPr bwMode="auto">
          <a:xfrm>
            <a:off x="2028825" y="63309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２５５</a:t>
            </a:r>
          </a:p>
        </p:txBody>
      </p:sp>
      <p:sp>
        <p:nvSpPr>
          <p:cNvPr id="5336" name="Text Box 380"/>
          <p:cNvSpPr txBox="1">
            <a:spLocks noChangeArrowheads="1"/>
          </p:cNvSpPr>
          <p:nvPr/>
        </p:nvSpPr>
        <p:spPr bwMode="auto">
          <a:xfrm>
            <a:off x="2084388" y="6130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２５４</a:t>
            </a:r>
          </a:p>
        </p:txBody>
      </p:sp>
      <p:sp>
        <p:nvSpPr>
          <p:cNvPr id="5337" name="Text Box 381"/>
          <p:cNvSpPr txBox="1">
            <a:spLocks noChangeArrowheads="1"/>
          </p:cNvSpPr>
          <p:nvPr/>
        </p:nvSpPr>
        <p:spPr bwMode="auto">
          <a:xfrm>
            <a:off x="2105025" y="5918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２５３</a:t>
            </a:r>
          </a:p>
        </p:txBody>
      </p:sp>
      <p:sp>
        <p:nvSpPr>
          <p:cNvPr id="5338" name="Text Box 382"/>
          <p:cNvSpPr txBox="1">
            <a:spLocks noChangeArrowheads="1"/>
          </p:cNvSpPr>
          <p:nvPr/>
        </p:nvSpPr>
        <p:spPr bwMode="auto">
          <a:xfrm>
            <a:off x="2149475" y="57308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２５２</a:t>
            </a:r>
          </a:p>
        </p:txBody>
      </p:sp>
      <p:sp>
        <p:nvSpPr>
          <p:cNvPr id="5339" name="Text Box 383"/>
          <p:cNvSpPr txBox="1">
            <a:spLocks noChangeArrowheads="1"/>
          </p:cNvSpPr>
          <p:nvPr/>
        </p:nvSpPr>
        <p:spPr bwMode="auto">
          <a:xfrm>
            <a:off x="2195513" y="5538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２５１</a:t>
            </a:r>
          </a:p>
        </p:txBody>
      </p:sp>
      <p:sp>
        <p:nvSpPr>
          <p:cNvPr id="5340" name="Freeform 384"/>
          <p:cNvSpPr>
            <a:spLocks/>
          </p:cNvSpPr>
          <p:nvPr/>
        </p:nvSpPr>
        <p:spPr bwMode="auto">
          <a:xfrm>
            <a:off x="2695575" y="3522663"/>
            <a:ext cx="430213" cy="223837"/>
          </a:xfrm>
          <a:custGeom>
            <a:avLst/>
            <a:gdLst>
              <a:gd name="T0" fmla="*/ 0 w 271"/>
              <a:gd name="T1" fmla="*/ 2147483647 h 141"/>
              <a:gd name="T2" fmla="*/ 2147483647 w 271"/>
              <a:gd name="T3" fmla="*/ 0 h 141"/>
              <a:gd name="T4" fmla="*/ 2147483647 w 271"/>
              <a:gd name="T5" fmla="*/ 2147483647 h 141"/>
              <a:gd name="T6" fmla="*/ 2147483647 w 271"/>
              <a:gd name="T7" fmla="*/ 2147483647 h 141"/>
              <a:gd name="T8" fmla="*/ 0 w 271"/>
              <a:gd name="T9" fmla="*/ 2147483647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1" h="141">
                <a:moveTo>
                  <a:pt x="0" y="60"/>
                </a:moveTo>
                <a:lnTo>
                  <a:pt x="250" y="0"/>
                </a:lnTo>
                <a:lnTo>
                  <a:pt x="271" y="83"/>
                </a:lnTo>
                <a:lnTo>
                  <a:pt x="22" y="141"/>
                </a:lnTo>
                <a:lnTo>
                  <a:pt x="0" y="6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41" name="Text Box 195"/>
          <p:cNvSpPr txBox="1">
            <a:spLocks noChangeArrowheads="1"/>
          </p:cNvSpPr>
          <p:nvPr/>
        </p:nvSpPr>
        <p:spPr bwMode="auto">
          <a:xfrm>
            <a:off x="2438400" y="342423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診察室２</a:t>
            </a:r>
          </a:p>
        </p:txBody>
      </p:sp>
      <p:grpSp>
        <p:nvGrpSpPr>
          <p:cNvPr id="5342" name="Group 386"/>
          <p:cNvGrpSpPr>
            <a:grpSpLocks/>
          </p:cNvGrpSpPr>
          <p:nvPr/>
        </p:nvGrpSpPr>
        <p:grpSpPr bwMode="auto">
          <a:xfrm>
            <a:off x="2473325" y="2227263"/>
            <a:ext cx="73025" cy="179387"/>
            <a:chOff x="1388" y="612"/>
            <a:chExt cx="770" cy="1888"/>
          </a:xfrm>
        </p:grpSpPr>
        <p:sp>
          <p:nvSpPr>
            <p:cNvPr id="5456" name="AutoShape 387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7" name="AutoShape 388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8" name="AutoShape 389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9" name="Oval 390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60" name="AutoShape 391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61" name="AutoShape 392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343" name="Group 393"/>
          <p:cNvGrpSpPr>
            <a:grpSpLocks/>
          </p:cNvGrpSpPr>
          <p:nvPr/>
        </p:nvGrpSpPr>
        <p:grpSpPr bwMode="auto">
          <a:xfrm>
            <a:off x="2419350" y="2038350"/>
            <a:ext cx="65088" cy="179388"/>
            <a:chOff x="2724" y="640"/>
            <a:chExt cx="702" cy="1942"/>
          </a:xfrm>
        </p:grpSpPr>
        <p:sp>
          <p:nvSpPr>
            <p:cNvPr id="5449" name="AutoShape 394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0" name="Oval 395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1" name="AutoShape 396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2" name="AutoShape 397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3" name="AutoShape 398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4" name="AutoShape 399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55" name="AutoShape 400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344" name="Group 401"/>
          <p:cNvGrpSpPr>
            <a:grpSpLocks/>
          </p:cNvGrpSpPr>
          <p:nvPr/>
        </p:nvGrpSpPr>
        <p:grpSpPr bwMode="auto">
          <a:xfrm>
            <a:off x="3724275" y="3327400"/>
            <a:ext cx="141288" cy="184150"/>
            <a:chOff x="492" y="934"/>
            <a:chExt cx="1156" cy="1508"/>
          </a:xfrm>
        </p:grpSpPr>
        <p:sp>
          <p:nvSpPr>
            <p:cNvPr id="5443" name="Oval 402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4" name="Oval 403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5" name="Oval 404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6" name="AutoShape 405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7" name="AutoShape 406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8" name="AutoShape 407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345" name="Group 408"/>
          <p:cNvGrpSpPr>
            <a:grpSpLocks/>
          </p:cNvGrpSpPr>
          <p:nvPr/>
        </p:nvGrpSpPr>
        <p:grpSpPr bwMode="auto">
          <a:xfrm>
            <a:off x="3654425" y="3122613"/>
            <a:ext cx="200025" cy="134937"/>
            <a:chOff x="1356" y="1803"/>
            <a:chExt cx="1566" cy="753"/>
          </a:xfrm>
        </p:grpSpPr>
        <p:sp>
          <p:nvSpPr>
            <p:cNvPr id="5437" name="AutoShape 409"/>
            <p:cNvSpPr>
              <a:spLocks noChangeArrowheads="1"/>
            </p:cNvSpPr>
            <p:nvPr/>
          </p:nvSpPr>
          <p:spPr bwMode="auto">
            <a:xfrm>
              <a:off x="1356" y="2340"/>
              <a:ext cx="1134" cy="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8" name="Line 410"/>
            <p:cNvSpPr>
              <a:spLocks noChangeShapeType="1"/>
            </p:cNvSpPr>
            <p:nvPr/>
          </p:nvSpPr>
          <p:spPr bwMode="auto">
            <a:xfrm>
              <a:off x="1626" y="2340"/>
              <a:ext cx="0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39" name="AutoShape 411"/>
            <p:cNvSpPr>
              <a:spLocks noChangeArrowheads="1"/>
            </p:cNvSpPr>
            <p:nvPr/>
          </p:nvSpPr>
          <p:spPr bwMode="auto">
            <a:xfrm>
              <a:off x="2434" y="2344"/>
              <a:ext cx="54" cy="207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40" name="Line 412"/>
            <p:cNvSpPr>
              <a:spLocks noChangeShapeType="1"/>
            </p:cNvSpPr>
            <p:nvPr/>
          </p:nvSpPr>
          <p:spPr bwMode="auto">
            <a:xfrm>
              <a:off x="1698" y="2346"/>
              <a:ext cx="0" cy="1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41" name="Freeform 413"/>
            <p:cNvSpPr>
              <a:spLocks/>
            </p:cNvSpPr>
            <p:nvPr/>
          </p:nvSpPr>
          <p:spPr bwMode="auto">
            <a:xfrm>
              <a:off x="2424" y="1842"/>
              <a:ext cx="498" cy="504"/>
            </a:xfrm>
            <a:custGeom>
              <a:avLst/>
              <a:gdLst>
                <a:gd name="T0" fmla="*/ 48 w 498"/>
                <a:gd name="T1" fmla="*/ 504 h 504"/>
                <a:gd name="T2" fmla="*/ 48 w 498"/>
                <a:gd name="T3" fmla="*/ 306 h 504"/>
                <a:gd name="T4" fmla="*/ 336 w 498"/>
                <a:gd name="T5" fmla="*/ 144 h 504"/>
                <a:gd name="T6" fmla="*/ 282 w 498"/>
                <a:gd name="T7" fmla="*/ 54 h 504"/>
                <a:gd name="T8" fmla="*/ 498 w 498"/>
                <a:gd name="T9" fmla="*/ 0 h 5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8" h="504">
                  <a:moveTo>
                    <a:pt x="48" y="504"/>
                  </a:moveTo>
                  <a:cubicBezTo>
                    <a:pt x="48" y="471"/>
                    <a:pt x="0" y="366"/>
                    <a:pt x="48" y="306"/>
                  </a:cubicBezTo>
                  <a:cubicBezTo>
                    <a:pt x="96" y="246"/>
                    <a:pt x="297" y="186"/>
                    <a:pt x="336" y="144"/>
                  </a:cubicBezTo>
                  <a:cubicBezTo>
                    <a:pt x="375" y="102"/>
                    <a:pt x="255" y="78"/>
                    <a:pt x="282" y="54"/>
                  </a:cubicBezTo>
                  <a:cubicBezTo>
                    <a:pt x="309" y="30"/>
                    <a:pt x="453" y="11"/>
                    <a:pt x="498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5442" name="Freeform 414"/>
            <p:cNvSpPr>
              <a:spLocks/>
            </p:cNvSpPr>
            <p:nvPr/>
          </p:nvSpPr>
          <p:spPr bwMode="auto">
            <a:xfrm>
              <a:off x="2472" y="1803"/>
              <a:ext cx="327" cy="543"/>
            </a:xfrm>
            <a:custGeom>
              <a:avLst/>
              <a:gdLst>
                <a:gd name="T0" fmla="*/ 0 w 327"/>
                <a:gd name="T1" fmla="*/ 543 h 543"/>
                <a:gd name="T2" fmla="*/ 324 w 327"/>
                <a:gd name="T3" fmla="*/ 345 h 543"/>
                <a:gd name="T4" fmla="*/ 18 w 327"/>
                <a:gd name="T5" fmla="*/ 57 h 543"/>
                <a:gd name="T6" fmla="*/ 234 w 327"/>
                <a:gd name="T7" fmla="*/ 3 h 5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7" h="543">
                  <a:moveTo>
                    <a:pt x="0" y="543"/>
                  </a:moveTo>
                  <a:cubicBezTo>
                    <a:pt x="54" y="510"/>
                    <a:pt x="321" y="426"/>
                    <a:pt x="324" y="345"/>
                  </a:cubicBezTo>
                  <a:cubicBezTo>
                    <a:pt x="327" y="264"/>
                    <a:pt x="33" y="114"/>
                    <a:pt x="18" y="57"/>
                  </a:cubicBezTo>
                  <a:cubicBezTo>
                    <a:pt x="3" y="0"/>
                    <a:pt x="198" y="12"/>
                    <a:pt x="234" y="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346" name="Group 415"/>
          <p:cNvGrpSpPr>
            <a:grpSpLocks/>
          </p:cNvGrpSpPr>
          <p:nvPr/>
        </p:nvGrpSpPr>
        <p:grpSpPr bwMode="auto">
          <a:xfrm>
            <a:off x="4283075" y="3005138"/>
            <a:ext cx="73025" cy="179387"/>
            <a:chOff x="1388" y="612"/>
            <a:chExt cx="770" cy="1888"/>
          </a:xfrm>
        </p:grpSpPr>
        <p:sp>
          <p:nvSpPr>
            <p:cNvPr id="5431" name="AutoShape 416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2" name="AutoShape 417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3" name="AutoShape 418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4" name="Oval 419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5" name="AutoShape 420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6" name="AutoShape 421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347" name="Group 422"/>
          <p:cNvGrpSpPr>
            <a:grpSpLocks/>
          </p:cNvGrpSpPr>
          <p:nvPr/>
        </p:nvGrpSpPr>
        <p:grpSpPr bwMode="auto">
          <a:xfrm>
            <a:off x="4508500" y="2940050"/>
            <a:ext cx="65088" cy="179388"/>
            <a:chOff x="2724" y="640"/>
            <a:chExt cx="702" cy="1942"/>
          </a:xfrm>
        </p:grpSpPr>
        <p:sp>
          <p:nvSpPr>
            <p:cNvPr id="5424" name="AutoShape 423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5" name="Oval 424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6" name="AutoShape 425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7" name="AutoShape 426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8" name="AutoShape 427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9" name="AutoShape 428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30" name="AutoShape 429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5348" name="Group 430"/>
          <p:cNvGrpSpPr>
            <a:grpSpLocks/>
          </p:cNvGrpSpPr>
          <p:nvPr/>
        </p:nvGrpSpPr>
        <p:grpSpPr bwMode="auto">
          <a:xfrm>
            <a:off x="4470400" y="5702300"/>
            <a:ext cx="73025" cy="179388"/>
            <a:chOff x="1388" y="612"/>
            <a:chExt cx="770" cy="1888"/>
          </a:xfrm>
        </p:grpSpPr>
        <p:sp>
          <p:nvSpPr>
            <p:cNvPr id="5418" name="AutoShape 43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9" name="AutoShape 43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0" name="AutoShape 43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1" name="Oval 43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2" name="AutoShape 43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23" name="AutoShape 43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349" name="Group 437"/>
          <p:cNvGrpSpPr>
            <a:grpSpLocks/>
          </p:cNvGrpSpPr>
          <p:nvPr/>
        </p:nvGrpSpPr>
        <p:grpSpPr bwMode="auto">
          <a:xfrm>
            <a:off x="4678363" y="5741988"/>
            <a:ext cx="65087" cy="179387"/>
            <a:chOff x="2724" y="640"/>
            <a:chExt cx="702" cy="1942"/>
          </a:xfrm>
        </p:grpSpPr>
        <p:sp>
          <p:nvSpPr>
            <p:cNvPr id="5411" name="AutoShape 43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2" name="Oval 43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3" name="AutoShape 44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4" name="AutoShape 44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5" name="AutoShape 44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6" name="AutoShape 44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7" name="AutoShape 44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350" name="Line 445"/>
          <p:cNvSpPr>
            <a:spLocks noChangeShapeType="1"/>
          </p:cNvSpPr>
          <p:nvPr/>
        </p:nvSpPr>
        <p:spPr bwMode="auto">
          <a:xfrm>
            <a:off x="3840163" y="6392863"/>
            <a:ext cx="342900" cy="1036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51" name="Line 446"/>
          <p:cNvSpPr>
            <a:spLocks noChangeShapeType="1"/>
          </p:cNvSpPr>
          <p:nvPr/>
        </p:nvSpPr>
        <p:spPr bwMode="auto">
          <a:xfrm flipV="1">
            <a:off x="3603625" y="6523038"/>
            <a:ext cx="800100" cy="769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52" name="Text Box 208"/>
          <p:cNvSpPr txBox="1">
            <a:spLocks noChangeArrowheads="1"/>
          </p:cNvSpPr>
          <p:nvPr/>
        </p:nvSpPr>
        <p:spPr bwMode="auto">
          <a:xfrm>
            <a:off x="3802063" y="6789738"/>
            <a:ext cx="387350" cy="2143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吹抜</a:t>
            </a:r>
          </a:p>
        </p:txBody>
      </p:sp>
      <p:sp>
        <p:nvSpPr>
          <p:cNvPr id="5353" name="Text Box 447"/>
          <p:cNvSpPr txBox="1">
            <a:spLocks noChangeArrowheads="1"/>
          </p:cNvSpPr>
          <p:nvPr/>
        </p:nvSpPr>
        <p:spPr bwMode="auto">
          <a:xfrm>
            <a:off x="3430588" y="7469188"/>
            <a:ext cx="8953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ルーフガーデン</a:t>
            </a:r>
          </a:p>
        </p:txBody>
      </p:sp>
      <p:sp>
        <p:nvSpPr>
          <p:cNvPr id="5354" name="Line 449"/>
          <p:cNvSpPr>
            <a:spLocks noChangeShapeType="1"/>
          </p:cNvSpPr>
          <p:nvPr/>
        </p:nvSpPr>
        <p:spPr bwMode="auto">
          <a:xfrm>
            <a:off x="2644775" y="6226175"/>
            <a:ext cx="273050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55" name="Line 450"/>
          <p:cNvSpPr>
            <a:spLocks noChangeShapeType="1"/>
          </p:cNvSpPr>
          <p:nvPr/>
        </p:nvSpPr>
        <p:spPr bwMode="auto">
          <a:xfrm flipV="1">
            <a:off x="2536825" y="6324600"/>
            <a:ext cx="4810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56" name="Text Box 448"/>
          <p:cNvSpPr txBox="1">
            <a:spLocks noChangeArrowheads="1"/>
          </p:cNvSpPr>
          <p:nvPr/>
        </p:nvSpPr>
        <p:spPr bwMode="auto">
          <a:xfrm>
            <a:off x="2582863" y="637222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吹抜</a:t>
            </a:r>
          </a:p>
        </p:txBody>
      </p:sp>
      <p:sp>
        <p:nvSpPr>
          <p:cNvPr id="5357" name="Line 339"/>
          <p:cNvSpPr>
            <a:spLocks noChangeShapeType="1"/>
          </p:cNvSpPr>
          <p:nvPr/>
        </p:nvSpPr>
        <p:spPr bwMode="auto">
          <a:xfrm flipV="1">
            <a:off x="4664075" y="5592763"/>
            <a:ext cx="212725" cy="427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35921" dir="189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5358" name="Group 451"/>
          <p:cNvGrpSpPr>
            <a:grpSpLocks/>
          </p:cNvGrpSpPr>
          <p:nvPr/>
        </p:nvGrpSpPr>
        <p:grpSpPr bwMode="auto">
          <a:xfrm>
            <a:off x="2451100" y="7202488"/>
            <a:ext cx="73025" cy="179387"/>
            <a:chOff x="1388" y="612"/>
            <a:chExt cx="770" cy="1888"/>
          </a:xfrm>
        </p:grpSpPr>
        <p:sp>
          <p:nvSpPr>
            <p:cNvPr id="5405" name="AutoShape 452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6" name="AutoShape 453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7" name="AutoShape 454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8" name="Oval 455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9" name="AutoShape 456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10" name="AutoShape 457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5359" name="Group 458"/>
          <p:cNvGrpSpPr>
            <a:grpSpLocks/>
          </p:cNvGrpSpPr>
          <p:nvPr/>
        </p:nvGrpSpPr>
        <p:grpSpPr bwMode="auto">
          <a:xfrm>
            <a:off x="2425700" y="7408863"/>
            <a:ext cx="65088" cy="179387"/>
            <a:chOff x="2724" y="640"/>
            <a:chExt cx="702" cy="1942"/>
          </a:xfrm>
        </p:grpSpPr>
        <p:sp>
          <p:nvSpPr>
            <p:cNvPr id="5398" name="AutoShape 459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399" name="Oval 460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0" name="AutoShape 461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1" name="AutoShape 462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2" name="AutoShape 463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3" name="AutoShape 464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5404" name="AutoShape 465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5360" name="Text Box 466"/>
          <p:cNvSpPr txBox="1">
            <a:spLocks noChangeArrowheads="1"/>
          </p:cNvSpPr>
          <p:nvPr/>
        </p:nvSpPr>
        <p:spPr bwMode="auto">
          <a:xfrm>
            <a:off x="1682750" y="751522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5361" name="Line 467"/>
          <p:cNvSpPr>
            <a:spLocks noChangeShapeType="1"/>
          </p:cNvSpPr>
          <p:nvPr/>
        </p:nvSpPr>
        <p:spPr bwMode="auto">
          <a:xfrm flipV="1">
            <a:off x="2133600" y="7570788"/>
            <a:ext cx="511175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62" name="Line 468"/>
          <p:cNvSpPr>
            <a:spLocks noChangeShapeType="1"/>
          </p:cNvSpPr>
          <p:nvPr/>
        </p:nvSpPr>
        <p:spPr bwMode="auto">
          <a:xfrm flipH="1">
            <a:off x="2613025" y="2884488"/>
            <a:ext cx="312738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63" name="Line 469"/>
          <p:cNvSpPr>
            <a:spLocks noChangeShapeType="1"/>
          </p:cNvSpPr>
          <p:nvPr/>
        </p:nvSpPr>
        <p:spPr bwMode="auto">
          <a:xfrm>
            <a:off x="2536825" y="2974975"/>
            <a:ext cx="503238" cy="328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64" name="Freeform 471"/>
          <p:cNvSpPr>
            <a:spLocks/>
          </p:cNvSpPr>
          <p:nvPr/>
        </p:nvSpPr>
        <p:spPr bwMode="auto">
          <a:xfrm>
            <a:off x="2689225" y="4951413"/>
            <a:ext cx="168275" cy="280987"/>
          </a:xfrm>
          <a:custGeom>
            <a:avLst/>
            <a:gdLst>
              <a:gd name="T0" fmla="*/ 2147483647 w 106"/>
              <a:gd name="T1" fmla="*/ 0 h 177"/>
              <a:gd name="T2" fmla="*/ 2147483647 w 106"/>
              <a:gd name="T3" fmla="*/ 0 h 177"/>
              <a:gd name="T4" fmla="*/ 2147483647 w 106"/>
              <a:gd name="T5" fmla="*/ 2147483647 h 177"/>
              <a:gd name="T6" fmla="*/ 0 w 106"/>
              <a:gd name="T7" fmla="*/ 2147483647 h 177"/>
              <a:gd name="T8" fmla="*/ 2147483647 w 106"/>
              <a:gd name="T9" fmla="*/ 0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77">
                <a:moveTo>
                  <a:pt x="5" y="0"/>
                </a:moveTo>
                <a:lnTo>
                  <a:pt x="104" y="0"/>
                </a:lnTo>
                <a:lnTo>
                  <a:pt x="106" y="177"/>
                </a:lnTo>
                <a:lnTo>
                  <a:pt x="0" y="151"/>
                </a:lnTo>
                <a:lnTo>
                  <a:pt x="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65" name="Text Box 472"/>
          <p:cNvSpPr txBox="1">
            <a:spLocks noChangeArrowheads="1"/>
          </p:cNvSpPr>
          <p:nvPr/>
        </p:nvSpPr>
        <p:spPr bwMode="auto">
          <a:xfrm>
            <a:off x="2587625" y="301942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吹抜</a:t>
            </a:r>
          </a:p>
        </p:txBody>
      </p:sp>
      <p:sp>
        <p:nvSpPr>
          <p:cNvPr id="5366" name="Text Box 473"/>
          <p:cNvSpPr txBox="1">
            <a:spLocks noChangeArrowheads="1"/>
          </p:cNvSpPr>
          <p:nvPr/>
        </p:nvSpPr>
        <p:spPr bwMode="auto">
          <a:xfrm>
            <a:off x="898525" y="33528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西病棟</a:t>
            </a:r>
          </a:p>
        </p:txBody>
      </p:sp>
      <p:sp>
        <p:nvSpPr>
          <p:cNvPr id="5367" name="Text Box 474"/>
          <p:cNvSpPr txBox="1">
            <a:spLocks noChangeArrowheads="1"/>
          </p:cNvSpPr>
          <p:nvPr/>
        </p:nvSpPr>
        <p:spPr bwMode="auto">
          <a:xfrm>
            <a:off x="942975" y="55372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東病棟</a:t>
            </a:r>
          </a:p>
        </p:txBody>
      </p:sp>
      <p:sp>
        <p:nvSpPr>
          <p:cNvPr id="5368" name="Freeform 477"/>
          <p:cNvSpPr>
            <a:spLocks/>
          </p:cNvSpPr>
          <p:nvPr/>
        </p:nvSpPr>
        <p:spPr bwMode="auto">
          <a:xfrm>
            <a:off x="4629150" y="6327775"/>
            <a:ext cx="246063" cy="225425"/>
          </a:xfrm>
          <a:custGeom>
            <a:avLst/>
            <a:gdLst>
              <a:gd name="T0" fmla="*/ 2147483647 w 149"/>
              <a:gd name="T1" fmla="*/ 0 h 130"/>
              <a:gd name="T2" fmla="*/ 2147483647 w 149"/>
              <a:gd name="T3" fmla="*/ 2147483647 h 130"/>
              <a:gd name="T4" fmla="*/ 2147483647 w 149"/>
              <a:gd name="T5" fmla="*/ 2147483647 h 130"/>
              <a:gd name="T6" fmla="*/ 0 w 149"/>
              <a:gd name="T7" fmla="*/ 2147483647 h 130"/>
              <a:gd name="T8" fmla="*/ 2147483647 w 149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0">
                <a:moveTo>
                  <a:pt x="26" y="0"/>
                </a:moveTo>
                <a:lnTo>
                  <a:pt x="149" y="34"/>
                </a:lnTo>
                <a:lnTo>
                  <a:pt x="127" y="130"/>
                </a:lnTo>
                <a:lnTo>
                  <a:pt x="0" y="99"/>
                </a:lnTo>
                <a:lnTo>
                  <a:pt x="2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69" name="Text Box 478"/>
          <p:cNvSpPr txBox="1">
            <a:spLocks noChangeArrowheads="1"/>
          </p:cNvSpPr>
          <p:nvPr/>
        </p:nvSpPr>
        <p:spPr bwMode="auto">
          <a:xfrm>
            <a:off x="4511675" y="62499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２７５</a:t>
            </a:r>
          </a:p>
        </p:txBody>
      </p:sp>
      <p:sp>
        <p:nvSpPr>
          <p:cNvPr id="5370" name="Text Box 479"/>
          <p:cNvSpPr txBox="1">
            <a:spLocks noChangeArrowheads="1"/>
          </p:cNvSpPr>
          <p:nvPr/>
        </p:nvSpPr>
        <p:spPr bwMode="auto">
          <a:xfrm>
            <a:off x="4838700" y="35956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２２５</a:t>
            </a:r>
          </a:p>
        </p:txBody>
      </p:sp>
      <p:sp>
        <p:nvSpPr>
          <p:cNvPr id="5371" name="Text Box 480"/>
          <p:cNvSpPr txBox="1">
            <a:spLocks noChangeArrowheads="1"/>
          </p:cNvSpPr>
          <p:nvPr/>
        </p:nvSpPr>
        <p:spPr bwMode="auto">
          <a:xfrm>
            <a:off x="2754313" y="7918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２７４</a:t>
            </a:r>
          </a:p>
        </p:txBody>
      </p:sp>
      <p:sp>
        <p:nvSpPr>
          <p:cNvPr id="5372" name="Freeform 483"/>
          <p:cNvSpPr>
            <a:spLocks/>
          </p:cNvSpPr>
          <p:nvPr/>
        </p:nvSpPr>
        <p:spPr bwMode="auto">
          <a:xfrm>
            <a:off x="2889250" y="1830388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73" name="Text Box 481"/>
          <p:cNvSpPr txBox="1">
            <a:spLocks noChangeArrowheads="1"/>
          </p:cNvSpPr>
          <p:nvPr/>
        </p:nvSpPr>
        <p:spPr bwMode="auto">
          <a:xfrm>
            <a:off x="2760663" y="1473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２２４</a:t>
            </a:r>
          </a:p>
        </p:txBody>
      </p:sp>
      <p:grpSp>
        <p:nvGrpSpPr>
          <p:cNvPr id="5374" name="Group 315"/>
          <p:cNvGrpSpPr>
            <a:grpSpLocks/>
          </p:cNvGrpSpPr>
          <p:nvPr/>
        </p:nvGrpSpPr>
        <p:grpSpPr bwMode="auto">
          <a:xfrm rot="5400000" flipV="1">
            <a:off x="3201194" y="4414044"/>
            <a:ext cx="109538" cy="50800"/>
            <a:chOff x="1944" y="3215"/>
            <a:chExt cx="69" cy="33"/>
          </a:xfrm>
        </p:grpSpPr>
        <p:grpSp>
          <p:nvGrpSpPr>
            <p:cNvPr id="5390" name="Group 316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5395" name="Arc 317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6" name="Line 318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7" name="Line 319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391" name="Group 320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5392" name="Arc 321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3" name="Line 322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4" name="Line 323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375" name="Freeform 484"/>
          <p:cNvSpPr>
            <a:spLocks/>
          </p:cNvSpPr>
          <p:nvPr/>
        </p:nvSpPr>
        <p:spPr bwMode="auto">
          <a:xfrm>
            <a:off x="2933700" y="201771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76" name="Freeform 485"/>
          <p:cNvSpPr>
            <a:spLocks/>
          </p:cNvSpPr>
          <p:nvPr/>
        </p:nvSpPr>
        <p:spPr bwMode="auto">
          <a:xfrm>
            <a:off x="2984500" y="220186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77" name="Freeform 486"/>
          <p:cNvSpPr>
            <a:spLocks/>
          </p:cNvSpPr>
          <p:nvPr/>
        </p:nvSpPr>
        <p:spPr bwMode="auto">
          <a:xfrm>
            <a:off x="3032125" y="239236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78" name="Text Box 147"/>
          <p:cNvSpPr txBox="1">
            <a:spLocks noChangeArrowheads="1"/>
          </p:cNvSpPr>
          <p:nvPr/>
        </p:nvSpPr>
        <p:spPr bwMode="auto">
          <a:xfrm>
            <a:off x="2868613" y="18605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２１１</a:t>
            </a:r>
          </a:p>
        </p:txBody>
      </p:sp>
      <p:sp>
        <p:nvSpPr>
          <p:cNvPr id="5379" name="Text Box 148"/>
          <p:cNvSpPr txBox="1">
            <a:spLocks noChangeArrowheads="1"/>
          </p:cNvSpPr>
          <p:nvPr/>
        </p:nvSpPr>
        <p:spPr bwMode="auto">
          <a:xfrm>
            <a:off x="2916238" y="20526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２１２</a:t>
            </a:r>
          </a:p>
        </p:txBody>
      </p:sp>
      <p:sp>
        <p:nvSpPr>
          <p:cNvPr id="5380" name="Text Box 487"/>
          <p:cNvSpPr txBox="1">
            <a:spLocks noChangeArrowheads="1"/>
          </p:cNvSpPr>
          <p:nvPr/>
        </p:nvSpPr>
        <p:spPr bwMode="auto">
          <a:xfrm>
            <a:off x="2970213" y="2239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２２６</a:t>
            </a:r>
          </a:p>
        </p:txBody>
      </p:sp>
      <p:sp>
        <p:nvSpPr>
          <p:cNvPr id="5381" name="Text Box 488"/>
          <p:cNvSpPr txBox="1">
            <a:spLocks noChangeArrowheads="1"/>
          </p:cNvSpPr>
          <p:nvPr/>
        </p:nvSpPr>
        <p:spPr bwMode="auto">
          <a:xfrm>
            <a:off x="3008313" y="24304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２２７</a:t>
            </a:r>
          </a:p>
        </p:txBody>
      </p:sp>
      <p:sp>
        <p:nvSpPr>
          <p:cNvPr id="5382" name="Line 489"/>
          <p:cNvSpPr>
            <a:spLocks noChangeShapeType="1"/>
          </p:cNvSpPr>
          <p:nvPr/>
        </p:nvSpPr>
        <p:spPr bwMode="auto">
          <a:xfrm>
            <a:off x="4000500" y="3067050"/>
            <a:ext cx="95250" cy="4000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83" name="Line 490"/>
          <p:cNvSpPr>
            <a:spLocks noChangeShapeType="1"/>
          </p:cNvSpPr>
          <p:nvPr/>
        </p:nvSpPr>
        <p:spPr bwMode="auto">
          <a:xfrm>
            <a:off x="4787900" y="2882900"/>
            <a:ext cx="95250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384" name="Text Box 491"/>
          <p:cNvSpPr txBox="1">
            <a:spLocks noChangeArrowheads="1"/>
          </p:cNvSpPr>
          <p:nvPr/>
        </p:nvSpPr>
        <p:spPr bwMode="auto">
          <a:xfrm>
            <a:off x="3919538" y="32432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２１７</a:t>
            </a:r>
          </a:p>
        </p:txBody>
      </p:sp>
      <p:sp>
        <p:nvSpPr>
          <p:cNvPr id="5385" name="Text Box 492"/>
          <p:cNvSpPr txBox="1">
            <a:spLocks noChangeArrowheads="1"/>
          </p:cNvSpPr>
          <p:nvPr/>
        </p:nvSpPr>
        <p:spPr bwMode="auto">
          <a:xfrm>
            <a:off x="4703763" y="30273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２２９</a:t>
            </a:r>
          </a:p>
        </p:txBody>
      </p:sp>
      <p:sp>
        <p:nvSpPr>
          <p:cNvPr id="5386" name="Text Box 365"/>
          <p:cNvSpPr txBox="1">
            <a:spLocks noChangeArrowheads="1"/>
          </p:cNvSpPr>
          <p:nvPr/>
        </p:nvSpPr>
        <p:spPr bwMode="auto">
          <a:xfrm>
            <a:off x="4343400" y="63769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２６９</a:t>
            </a:r>
          </a:p>
        </p:txBody>
      </p:sp>
      <p:sp>
        <p:nvSpPr>
          <p:cNvPr id="415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495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rmAutofit fontScale="77500" lnSpcReduction="20000"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416" name="Rectangle 356"/>
          <p:cNvSpPr>
            <a:spLocks noChangeArrowheads="1"/>
          </p:cNvSpPr>
          <p:nvPr/>
        </p:nvSpPr>
        <p:spPr bwMode="auto">
          <a:xfrm>
            <a:off x="5227638" y="969168"/>
            <a:ext cx="1368425" cy="306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HG丸ｺﾞｼｯｸM-PRO" pitchFamily="49" charset="-128"/>
              </a:rPr>
              <a:t>病棟２階</a:t>
            </a:r>
          </a:p>
        </p:txBody>
      </p:sp>
      <p:sp>
        <p:nvSpPr>
          <p:cNvPr id="417" name="ドーナツ 416"/>
          <p:cNvSpPr/>
          <p:nvPr/>
        </p:nvSpPr>
        <p:spPr bwMode="auto">
          <a:xfrm>
            <a:off x="2611438" y="98147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8" name="ドーナツ 417"/>
          <p:cNvSpPr/>
          <p:nvPr/>
        </p:nvSpPr>
        <p:spPr bwMode="auto">
          <a:xfrm>
            <a:off x="2566988" y="123150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9" name="ドーナツ 418"/>
          <p:cNvSpPr/>
          <p:nvPr/>
        </p:nvSpPr>
        <p:spPr bwMode="auto">
          <a:xfrm>
            <a:off x="2662238" y="279122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0" name="ドーナツ 419"/>
          <p:cNvSpPr/>
          <p:nvPr/>
        </p:nvSpPr>
        <p:spPr bwMode="auto">
          <a:xfrm>
            <a:off x="2655888" y="3634581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1" name="ドーナツ 420"/>
          <p:cNvSpPr/>
          <p:nvPr/>
        </p:nvSpPr>
        <p:spPr bwMode="auto">
          <a:xfrm>
            <a:off x="2884488" y="46406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2" name="ドーナツ 421"/>
          <p:cNvSpPr/>
          <p:nvPr/>
        </p:nvSpPr>
        <p:spPr bwMode="auto">
          <a:xfrm>
            <a:off x="3209217" y="43739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3" name="ドーナツ 422"/>
          <p:cNvSpPr/>
          <p:nvPr/>
        </p:nvSpPr>
        <p:spPr bwMode="auto">
          <a:xfrm>
            <a:off x="3380581" y="474186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4" name="ドーナツ 423"/>
          <p:cNvSpPr/>
          <p:nvPr/>
        </p:nvSpPr>
        <p:spPr bwMode="auto">
          <a:xfrm>
            <a:off x="2872582" y="486926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5" name="ドーナツ 424"/>
          <p:cNvSpPr/>
          <p:nvPr/>
        </p:nvSpPr>
        <p:spPr bwMode="auto">
          <a:xfrm>
            <a:off x="3215510" y="512167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6" name="ドーナツ 425"/>
          <p:cNvSpPr/>
          <p:nvPr/>
        </p:nvSpPr>
        <p:spPr bwMode="auto">
          <a:xfrm>
            <a:off x="5288757" y="319921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7" name="ドーナツ 426"/>
          <p:cNvSpPr/>
          <p:nvPr/>
        </p:nvSpPr>
        <p:spPr bwMode="auto">
          <a:xfrm>
            <a:off x="5504026" y="302141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32" name="テキスト ボックス 431"/>
          <p:cNvSpPr txBox="1"/>
          <p:nvPr/>
        </p:nvSpPr>
        <p:spPr>
          <a:xfrm>
            <a:off x="876191" y="507097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34" name="直線矢印コネクタ 433"/>
          <p:cNvCxnSpPr>
            <a:stCxn id="432" idx="3"/>
            <a:endCxn id="417" idx="2"/>
          </p:cNvCxnSpPr>
          <p:nvPr/>
        </p:nvCxnSpPr>
        <p:spPr bwMode="auto">
          <a:xfrm>
            <a:off x="1793765" y="614819"/>
            <a:ext cx="817673" cy="42975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35" name="直線矢印コネクタ 434"/>
          <p:cNvCxnSpPr>
            <a:endCxn id="418" idx="1"/>
          </p:cNvCxnSpPr>
          <p:nvPr/>
        </p:nvCxnSpPr>
        <p:spPr bwMode="auto">
          <a:xfrm>
            <a:off x="1806465" y="614819"/>
            <a:ext cx="778889" cy="63516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36" name="テキスト ボックス 435"/>
          <p:cNvSpPr txBox="1"/>
          <p:nvPr/>
        </p:nvSpPr>
        <p:spPr>
          <a:xfrm>
            <a:off x="4248151" y="2215019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37" name="直線矢印コネクタ 436"/>
          <p:cNvCxnSpPr>
            <a:stCxn id="436" idx="2"/>
            <a:endCxn id="427" idx="1"/>
          </p:cNvCxnSpPr>
          <p:nvPr/>
        </p:nvCxnSpPr>
        <p:spPr bwMode="auto">
          <a:xfrm>
            <a:off x="4706938" y="2430463"/>
            <a:ext cx="815454" cy="60943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38" name="直線矢印コネクタ 437"/>
          <p:cNvCxnSpPr>
            <a:stCxn id="436" idx="2"/>
            <a:endCxn id="426" idx="0"/>
          </p:cNvCxnSpPr>
          <p:nvPr/>
        </p:nvCxnSpPr>
        <p:spPr bwMode="auto">
          <a:xfrm>
            <a:off x="4706938" y="2430463"/>
            <a:ext cx="644525" cy="76874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44" name="ドーナツ 443"/>
          <p:cNvSpPr/>
          <p:nvPr/>
        </p:nvSpPr>
        <p:spPr bwMode="auto">
          <a:xfrm>
            <a:off x="5287170" y="631031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45" name="ドーナツ 444"/>
          <p:cNvSpPr/>
          <p:nvPr/>
        </p:nvSpPr>
        <p:spPr bwMode="auto">
          <a:xfrm>
            <a:off x="5507037" y="648815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46" name="ドーナツ 445"/>
          <p:cNvSpPr/>
          <p:nvPr/>
        </p:nvSpPr>
        <p:spPr bwMode="auto">
          <a:xfrm>
            <a:off x="2566988" y="827325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47" name="ドーナツ 446"/>
          <p:cNvSpPr/>
          <p:nvPr/>
        </p:nvSpPr>
        <p:spPr bwMode="auto">
          <a:xfrm>
            <a:off x="2579688" y="851852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48" name="テキスト ボックス 447"/>
          <p:cNvSpPr txBox="1"/>
          <p:nvPr/>
        </p:nvSpPr>
        <p:spPr>
          <a:xfrm>
            <a:off x="5429250" y="5437416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49" name="直線矢印コネクタ 448"/>
          <p:cNvCxnSpPr>
            <a:stCxn id="448" idx="2"/>
            <a:endCxn id="445" idx="0"/>
          </p:cNvCxnSpPr>
          <p:nvPr/>
        </p:nvCxnSpPr>
        <p:spPr bwMode="auto">
          <a:xfrm flipH="1">
            <a:off x="5569743" y="5652860"/>
            <a:ext cx="318294" cy="83529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50" name="直線矢印コネクタ 449"/>
          <p:cNvCxnSpPr>
            <a:stCxn id="448" idx="2"/>
            <a:endCxn id="444" idx="7"/>
          </p:cNvCxnSpPr>
          <p:nvPr/>
        </p:nvCxnSpPr>
        <p:spPr bwMode="auto">
          <a:xfrm flipH="1">
            <a:off x="5394216" y="5652860"/>
            <a:ext cx="493821" cy="67593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55" name="テキスト ボックス 454"/>
          <p:cNvSpPr txBox="1"/>
          <p:nvPr/>
        </p:nvSpPr>
        <p:spPr>
          <a:xfrm>
            <a:off x="3948113" y="8145691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56" name="直線矢印コネクタ 455"/>
          <p:cNvCxnSpPr>
            <a:stCxn id="455" idx="1"/>
            <a:endCxn id="447" idx="6"/>
          </p:cNvCxnSpPr>
          <p:nvPr/>
        </p:nvCxnSpPr>
        <p:spPr bwMode="auto">
          <a:xfrm flipH="1">
            <a:off x="2705100" y="8253413"/>
            <a:ext cx="1243013" cy="32821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57" name="直線矢印コネクタ 456"/>
          <p:cNvCxnSpPr>
            <a:stCxn id="455" idx="1"/>
            <a:endCxn id="5252" idx="1"/>
          </p:cNvCxnSpPr>
          <p:nvPr/>
        </p:nvCxnSpPr>
        <p:spPr bwMode="auto">
          <a:xfrm flipH="1">
            <a:off x="2690813" y="8253413"/>
            <a:ext cx="1257300" cy="10715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42" name="正方形/長方形 441"/>
          <p:cNvSpPr/>
          <p:nvPr/>
        </p:nvSpPr>
        <p:spPr bwMode="auto">
          <a:xfrm>
            <a:off x="2847281" y="4253607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443" name="直線矢印コネクタ 442"/>
          <p:cNvCxnSpPr>
            <a:endCxn id="442" idx="1"/>
          </p:cNvCxnSpPr>
          <p:nvPr/>
        </p:nvCxnSpPr>
        <p:spPr bwMode="auto">
          <a:xfrm>
            <a:off x="1543050" y="4090988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51" name="テキスト ボックス 450"/>
          <p:cNvSpPr txBox="1"/>
          <p:nvPr/>
        </p:nvSpPr>
        <p:spPr>
          <a:xfrm>
            <a:off x="1160463" y="3917950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  <p:sp>
        <p:nvSpPr>
          <p:cNvPr id="452" name="正方形/長方形 451"/>
          <p:cNvSpPr/>
          <p:nvPr/>
        </p:nvSpPr>
        <p:spPr bwMode="auto">
          <a:xfrm>
            <a:off x="2847281" y="5272583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453" name="直線矢印コネクタ 452"/>
          <p:cNvCxnSpPr>
            <a:endCxn id="452" idx="1"/>
          </p:cNvCxnSpPr>
          <p:nvPr/>
        </p:nvCxnSpPr>
        <p:spPr bwMode="auto">
          <a:xfrm>
            <a:off x="1543050" y="5109964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54" name="テキスト ボックス 453"/>
          <p:cNvSpPr txBox="1"/>
          <p:nvPr/>
        </p:nvSpPr>
        <p:spPr>
          <a:xfrm>
            <a:off x="1160463" y="4936926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</p:spTree>
    <p:extLst>
      <p:ext uri="{BB962C8B-B14F-4D97-AF65-F5344CB8AC3E}">
        <p14:creationId xmlns:p14="http://schemas.microsoft.com/office/powerpoint/2010/main" val="31036291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reeform 6"/>
          <p:cNvSpPr>
            <a:spLocks/>
          </p:cNvSpPr>
          <p:nvPr/>
        </p:nvSpPr>
        <p:spPr bwMode="auto">
          <a:xfrm>
            <a:off x="2349500" y="5183188"/>
            <a:ext cx="330200" cy="295275"/>
          </a:xfrm>
          <a:custGeom>
            <a:avLst/>
            <a:gdLst>
              <a:gd name="T0" fmla="*/ 2147483647 w 208"/>
              <a:gd name="T1" fmla="*/ 2147483647 h 186"/>
              <a:gd name="T2" fmla="*/ 2147483647 w 208"/>
              <a:gd name="T3" fmla="*/ 2147483647 h 186"/>
              <a:gd name="T4" fmla="*/ 2147483647 w 208"/>
              <a:gd name="T5" fmla="*/ 2147483647 h 186"/>
              <a:gd name="T6" fmla="*/ 2147483647 w 208"/>
              <a:gd name="T7" fmla="*/ 2147483647 h 186"/>
              <a:gd name="T8" fmla="*/ 2147483647 w 208"/>
              <a:gd name="T9" fmla="*/ 2147483647 h 186"/>
              <a:gd name="T10" fmla="*/ 0 w 208"/>
              <a:gd name="T11" fmla="*/ 2147483647 h 186"/>
              <a:gd name="T12" fmla="*/ 2147483647 w 208"/>
              <a:gd name="T13" fmla="*/ 0 h 18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8" h="186">
                <a:moveTo>
                  <a:pt x="32" y="3"/>
                </a:moveTo>
                <a:lnTo>
                  <a:pt x="154" y="5"/>
                </a:lnTo>
                <a:lnTo>
                  <a:pt x="154" y="70"/>
                </a:lnTo>
                <a:lnTo>
                  <a:pt x="208" y="81"/>
                </a:lnTo>
                <a:lnTo>
                  <a:pt x="182" y="186"/>
                </a:lnTo>
                <a:lnTo>
                  <a:pt x="0" y="138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47" name="Freeform 8"/>
          <p:cNvSpPr>
            <a:spLocks/>
          </p:cNvSpPr>
          <p:nvPr/>
        </p:nvSpPr>
        <p:spPr bwMode="auto">
          <a:xfrm>
            <a:off x="2263775" y="1238250"/>
            <a:ext cx="3165475" cy="3581400"/>
          </a:xfrm>
          <a:custGeom>
            <a:avLst/>
            <a:gdLst>
              <a:gd name="T0" fmla="*/ 2147483647 w 1994"/>
              <a:gd name="T1" fmla="*/ 2147483647 h 2256"/>
              <a:gd name="T2" fmla="*/ 2147483647 w 1994"/>
              <a:gd name="T3" fmla="*/ 0 h 2256"/>
              <a:gd name="T4" fmla="*/ 2147483647 w 1994"/>
              <a:gd name="T5" fmla="*/ 2147483647 h 2256"/>
              <a:gd name="T6" fmla="*/ 2147483647 w 1994"/>
              <a:gd name="T7" fmla="*/ 2147483647 h 2256"/>
              <a:gd name="T8" fmla="*/ 2147483647 w 1994"/>
              <a:gd name="T9" fmla="*/ 2147483647 h 2256"/>
              <a:gd name="T10" fmla="*/ 2147483647 w 1994"/>
              <a:gd name="T11" fmla="*/ 2147483647 h 2256"/>
              <a:gd name="T12" fmla="*/ 2147483647 w 1994"/>
              <a:gd name="T13" fmla="*/ 2147483647 h 2256"/>
              <a:gd name="T14" fmla="*/ 2147483647 w 1994"/>
              <a:gd name="T15" fmla="*/ 2147483647 h 2256"/>
              <a:gd name="T16" fmla="*/ 2147483647 w 1994"/>
              <a:gd name="T17" fmla="*/ 2147483647 h 2256"/>
              <a:gd name="T18" fmla="*/ 2147483647 w 1994"/>
              <a:gd name="T19" fmla="*/ 2147483647 h 2256"/>
              <a:gd name="T20" fmla="*/ 2147483647 w 1994"/>
              <a:gd name="T21" fmla="*/ 2147483647 h 2256"/>
              <a:gd name="T22" fmla="*/ 2147483647 w 1994"/>
              <a:gd name="T23" fmla="*/ 2147483647 h 2256"/>
              <a:gd name="T24" fmla="*/ 2147483647 w 1994"/>
              <a:gd name="T25" fmla="*/ 2147483647 h 2256"/>
              <a:gd name="T26" fmla="*/ 2147483647 w 1994"/>
              <a:gd name="T27" fmla="*/ 2147483647 h 2256"/>
              <a:gd name="T28" fmla="*/ 2147483647 w 1994"/>
              <a:gd name="T29" fmla="*/ 2147483647 h 2256"/>
              <a:gd name="T30" fmla="*/ 2147483647 w 1994"/>
              <a:gd name="T31" fmla="*/ 2147483647 h 2256"/>
              <a:gd name="T32" fmla="*/ 2147483647 w 1994"/>
              <a:gd name="T33" fmla="*/ 2147483647 h 2256"/>
              <a:gd name="T34" fmla="*/ 2147483647 w 1994"/>
              <a:gd name="T35" fmla="*/ 2147483647 h 2256"/>
              <a:gd name="T36" fmla="*/ 2147483647 w 1994"/>
              <a:gd name="T37" fmla="*/ 2147483647 h 2256"/>
              <a:gd name="T38" fmla="*/ 2147483647 w 1994"/>
              <a:gd name="T39" fmla="*/ 2147483647 h 2256"/>
              <a:gd name="T40" fmla="*/ 0 w 1994"/>
              <a:gd name="T41" fmla="*/ 2147483647 h 2256"/>
              <a:gd name="T42" fmla="*/ 2147483647 w 1994"/>
              <a:gd name="T43" fmla="*/ 2147483647 h 2256"/>
              <a:gd name="T44" fmla="*/ 2147483647 w 1994"/>
              <a:gd name="T45" fmla="*/ 2147483647 h 2256"/>
              <a:gd name="T46" fmla="*/ 2147483647 w 1994"/>
              <a:gd name="T47" fmla="*/ 2147483647 h 225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994" h="2256">
                <a:moveTo>
                  <a:pt x="117" y="57"/>
                </a:moveTo>
                <a:lnTo>
                  <a:pt x="362" y="0"/>
                </a:lnTo>
                <a:lnTo>
                  <a:pt x="597" y="206"/>
                </a:lnTo>
                <a:lnTo>
                  <a:pt x="660" y="441"/>
                </a:lnTo>
                <a:lnTo>
                  <a:pt x="849" y="1213"/>
                </a:lnTo>
                <a:lnTo>
                  <a:pt x="914" y="1294"/>
                </a:lnTo>
                <a:lnTo>
                  <a:pt x="1903" y="1113"/>
                </a:lnTo>
                <a:lnTo>
                  <a:pt x="1994" y="1449"/>
                </a:lnTo>
                <a:lnTo>
                  <a:pt x="1864" y="1612"/>
                </a:lnTo>
                <a:lnTo>
                  <a:pt x="1615" y="1675"/>
                </a:lnTo>
                <a:lnTo>
                  <a:pt x="1005" y="1828"/>
                </a:lnTo>
                <a:lnTo>
                  <a:pt x="1044" y="2160"/>
                </a:lnTo>
                <a:lnTo>
                  <a:pt x="1005" y="2193"/>
                </a:lnTo>
                <a:lnTo>
                  <a:pt x="1005" y="2256"/>
                </a:lnTo>
                <a:lnTo>
                  <a:pt x="640" y="2251"/>
                </a:lnTo>
                <a:lnTo>
                  <a:pt x="640" y="1924"/>
                </a:lnTo>
                <a:lnTo>
                  <a:pt x="429" y="1468"/>
                </a:lnTo>
                <a:lnTo>
                  <a:pt x="349" y="1126"/>
                </a:lnTo>
                <a:lnTo>
                  <a:pt x="199" y="1201"/>
                </a:lnTo>
                <a:lnTo>
                  <a:pt x="64" y="1229"/>
                </a:lnTo>
                <a:lnTo>
                  <a:pt x="0" y="980"/>
                </a:lnTo>
                <a:lnTo>
                  <a:pt x="139" y="955"/>
                </a:lnTo>
                <a:lnTo>
                  <a:pt x="103" y="453"/>
                </a:lnTo>
                <a:lnTo>
                  <a:pt x="117" y="57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48" name="Freeform 10"/>
          <p:cNvSpPr>
            <a:spLocks/>
          </p:cNvSpPr>
          <p:nvPr/>
        </p:nvSpPr>
        <p:spPr bwMode="auto">
          <a:xfrm>
            <a:off x="2176463" y="4787900"/>
            <a:ext cx="3222625" cy="3589338"/>
          </a:xfrm>
          <a:custGeom>
            <a:avLst/>
            <a:gdLst>
              <a:gd name="T0" fmla="*/ 2147483647 w 2030"/>
              <a:gd name="T1" fmla="*/ 2147483647 h 2261"/>
              <a:gd name="T2" fmla="*/ 2147483647 w 2030"/>
              <a:gd name="T3" fmla="*/ 2147483647 h 2261"/>
              <a:gd name="T4" fmla="*/ 2147483647 w 2030"/>
              <a:gd name="T5" fmla="*/ 2147483647 h 2261"/>
              <a:gd name="T6" fmla="*/ 2147483647 w 2030"/>
              <a:gd name="T7" fmla="*/ 2147483647 h 2261"/>
              <a:gd name="T8" fmla="*/ 2147483647 w 2030"/>
              <a:gd name="T9" fmla="*/ 2147483647 h 2261"/>
              <a:gd name="T10" fmla="*/ 2147483647 w 2030"/>
              <a:gd name="T11" fmla="*/ 2147483647 h 2261"/>
              <a:gd name="T12" fmla="*/ 2147483647 w 2030"/>
              <a:gd name="T13" fmla="*/ 2147483647 h 2261"/>
              <a:gd name="T14" fmla="*/ 2147483647 w 2030"/>
              <a:gd name="T15" fmla="*/ 2147483647 h 2261"/>
              <a:gd name="T16" fmla="*/ 2147483647 w 2030"/>
              <a:gd name="T17" fmla="*/ 2147483647 h 2261"/>
              <a:gd name="T18" fmla="*/ 2147483647 w 2030"/>
              <a:gd name="T19" fmla="*/ 2147483647 h 2261"/>
              <a:gd name="T20" fmla="*/ 2147483647 w 2030"/>
              <a:gd name="T21" fmla="*/ 2147483647 h 2261"/>
              <a:gd name="T22" fmla="*/ 2147483647 w 2030"/>
              <a:gd name="T23" fmla="*/ 2147483647 h 2261"/>
              <a:gd name="T24" fmla="*/ 2147483647 w 2030"/>
              <a:gd name="T25" fmla="*/ 2147483647 h 2261"/>
              <a:gd name="T26" fmla="*/ 2147483647 w 2030"/>
              <a:gd name="T27" fmla="*/ 2147483647 h 2261"/>
              <a:gd name="T28" fmla="*/ 2147483647 w 2030"/>
              <a:gd name="T29" fmla="*/ 2147483647 h 2261"/>
              <a:gd name="T30" fmla="*/ 2147483647 w 2030"/>
              <a:gd name="T31" fmla="*/ 2147483647 h 2261"/>
              <a:gd name="T32" fmla="*/ 2147483647 w 2030"/>
              <a:gd name="T33" fmla="*/ 2147483647 h 2261"/>
              <a:gd name="T34" fmla="*/ 2147483647 w 2030"/>
              <a:gd name="T35" fmla="*/ 2147483647 h 2261"/>
              <a:gd name="T36" fmla="*/ 0 w 2030"/>
              <a:gd name="T37" fmla="*/ 2147483647 h 2261"/>
              <a:gd name="T38" fmla="*/ 2147483647 w 2030"/>
              <a:gd name="T39" fmla="*/ 2147483647 h 2261"/>
              <a:gd name="T40" fmla="*/ 2147483647 w 2030"/>
              <a:gd name="T41" fmla="*/ 2147483647 h 2261"/>
              <a:gd name="T42" fmla="*/ 2147483647 w 2030"/>
              <a:gd name="T43" fmla="*/ 0 h 226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030" h="2261">
                <a:moveTo>
                  <a:pt x="698" y="15"/>
                </a:moveTo>
                <a:lnTo>
                  <a:pt x="1058" y="20"/>
                </a:lnTo>
                <a:lnTo>
                  <a:pt x="1058" y="77"/>
                </a:lnTo>
                <a:lnTo>
                  <a:pt x="1101" y="111"/>
                </a:lnTo>
                <a:lnTo>
                  <a:pt x="1063" y="447"/>
                </a:lnTo>
                <a:lnTo>
                  <a:pt x="2030" y="936"/>
                </a:lnTo>
                <a:lnTo>
                  <a:pt x="1991" y="1070"/>
                </a:lnTo>
                <a:lnTo>
                  <a:pt x="1687" y="990"/>
                </a:lnTo>
                <a:lnTo>
                  <a:pt x="1629" y="1232"/>
                </a:lnTo>
                <a:lnTo>
                  <a:pt x="1509" y="1203"/>
                </a:lnTo>
                <a:lnTo>
                  <a:pt x="1564" y="961"/>
                </a:lnTo>
                <a:lnTo>
                  <a:pt x="964" y="807"/>
                </a:lnTo>
                <a:lnTo>
                  <a:pt x="621" y="2143"/>
                </a:lnTo>
                <a:lnTo>
                  <a:pt x="379" y="2088"/>
                </a:lnTo>
                <a:lnTo>
                  <a:pt x="376" y="2261"/>
                </a:lnTo>
                <a:lnTo>
                  <a:pt x="146" y="2204"/>
                </a:lnTo>
                <a:lnTo>
                  <a:pt x="225" y="1648"/>
                </a:lnTo>
                <a:lnTo>
                  <a:pt x="46" y="1338"/>
                </a:lnTo>
                <a:lnTo>
                  <a:pt x="0" y="1155"/>
                </a:lnTo>
                <a:lnTo>
                  <a:pt x="626" y="341"/>
                </a:lnTo>
                <a:lnTo>
                  <a:pt x="698" y="104"/>
                </a:lnTo>
                <a:lnTo>
                  <a:pt x="698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49" name="Freeform 11"/>
          <p:cNvSpPr>
            <a:spLocks/>
          </p:cNvSpPr>
          <p:nvPr/>
        </p:nvSpPr>
        <p:spPr bwMode="auto">
          <a:xfrm>
            <a:off x="2105025" y="1182688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0" name="Freeform 12"/>
          <p:cNvSpPr>
            <a:spLocks/>
          </p:cNvSpPr>
          <p:nvPr/>
        </p:nvSpPr>
        <p:spPr bwMode="auto">
          <a:xfrm>
            <a:off x="2201863" y="1573213"/>
            <a:ext cx="495300" cy="487362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1" name="Freeform 13"/>
          <p:cNvSpPr>
            <a:spLocks/>
          </p:cNvSpPr>
          <p:nvPr/>
        </p:nvSpPr>
        <p:spPr bwMode="auto">
          <a:xfrm>
            <a:off x="2689225" y="1044575"/>
            <a:ext cx="495300" cy="487363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2" name="Freeform 14"/>
          <p:cNvSpPr>
            <a:spLocks/>
          </p:cNvSpPr>
          <p:nvPr/>
        </p:nvSpPr>
        <p:spPr bwMode="auto">
          <a:xfrm>
            <a:off x="2879725" y="1809750"/>
            <a:ext cx="495300" cy="487363"/>
          </a:xfrm>
          <a:custGeom>
            <a:avLst/>
            <a:gdLst>
              <a:gd name="T0" fmla="*/ 0 w 312"/>
              <a:gd name="T1" fmla="*/ 2147483647 h 307"/>
              <a:gd name="T2" fmla="*/ 2147483647 w 312"/>
              <a:gd name="T3" fmla="*/ 0 h 307"/>
              <a:gd name="T4" fmla="*/ 2147483647 w 312"/>
              <a:gd name="T5" fmla="*/ 2147483647 h 307"/>
              <a:gd name="T6" fmla="*/ 2147483647 w 312"/>
              <a:gd name="T7" fmla="*/ 2147483647 h 307"/>
              <a:gd name="T8" fmla="*/ 2147483647 w 312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307">
                <a:moveTo>
                  <a:pt x="0" y="60"/>
                </a:moveTo>
                <a:lnTo>
                  <a:pt x="249" y="0"/>
                </a:lnTo>
                <a:lnTo>
                  <a:pt x="312" y="245"/>
                </a:lnTo>
                <a:lnTo>
                  <a:pt x="62" y="307"/>
                </a:lnTo>
                <a:lnTo>
                  <a:pt x="1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3" name="Freeform 16"/>
          <p:cNvSpPr>
            <a:spLocks/>
          </p:cNvSpPr>
          <p:nvPr/>
        </p:nvSpPr>
        <p:spPr bwMode="auto">
          <a:xfrm>
            <a:off x="3076575" y="2609850"/>
            <a:ext cx="330200" cy="266700"/>
          </a:xfrm>
          <a:custGeom>
            <a:avLst/>
            <a:gdLst>
              <a:gd name="T0" fmla="*/ 0 w 208"/>
              <a:gd name="T1" fmla="*/ 2147483647 h 168"/>
              <a:gd name="T2" fmla="*/ 2147483647 w 208"/>
              <a:gd name="T3" fmla="*/ 0 h 168"/>
              <a:gd name="T4" fmla="*/ 2147483647 w 208"/>
              <a:gd name="T5" fmla="*/ 2147483647 h 168"/>
              <a:gd name="T6" fmla="*/ 2147483647 w 208"/>
              <a:gd name="T7" fmla="*/ 2147483647 h 168"/>
              <a:gd name="T8" fmla="*/ 0 w 208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8" h="168">
                <a:moveTo>
                  <a:pt x="0" y="46"/>
                </a:moveTo>
                <a:lnTo>
                  <a:pt x="176" y="0"/>
                </a:lnTo>
                <a:lnTo>
                  <a:pt x="208" y="122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4" name="Freeform 17"/>
          <p:cNvSpPr>
            <a:spLocks/>
          </p:cNvSpPr>
          <p:nvPr/>
        </p:nvSpPr>
        <p:spPr bwMode="auto">
          <a:xfrm>
            <a:off x="3125788" y="2801938"/>
            <a:ext cx="328612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5" name="Freeform 18"/>
          <p:cNvSpPr>
            <a:spLocks/>
          </p:cNvSpPr>
          <p:nvPr/>
        </p:nvSpPr>
        <p:spPr bwMode="auto">
          <a:xfrm>
            <a:off x="3175000" y="2998788"/>
            <a:ext cx="328613" cy="266700"/>
          </a:xfrm>
          <a:custGeom>
            <a:avLst/>
            <a:gdLst>
              <a:gd name="T0" fmla="*/ 0 w 207"/>
              <a:gd name="T1" fmla="*/ 2147483647 h 168"/>
              <a:gd name="T2" fmla="*/ 2147483647 w 207"/>
              <a:gd name="T3" fmla="*/ 0 h 168"/>
              <a:gd name="T4" fmla="*/ 2147483647 w 207"/>
              <a:gd name="T5" fmla="*/ 2147483647 h 168"/>
              <a:gd name="T6" fmla="*/ 2147483647 w 207"/>
              <a:gd name="T7" fmla="*/ 2147483647 h 168"/>
              <a:gd name="T8" fmla="*/ 0 w 207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7" h="168">
                <a:moveTo>
                  <a:pt x="0" y="46"/>
                </a:moveTo>
                <a:lnTo>
                  <a:pt x="175" y="0"/>
                </a:lnTo>
                <a:lnTo>
                  <a:pt x="207" y="125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6" name="Freeform 19"/>
          <p:cNvSpPr>
            <a:spLocks/>
          </p:cNvSpPr>
          <p:nvPr/>
        </p:nvSpPr>
        <p:spPr bwMode="auto">
          <a:xfrm>
            <a:off x="1868488" y="2674938"/>
            <a:ext cx="506412" cy="487362"/>
          </a:xfrm>
          <a:custGeom>
            <a:avLst/>
            <a:gdLst>
              <a:gd name="T0" fmla="*/ 0 w 319"/>
              <a:gd name="T1" fmla="*/ 2147483647 h 307"/>
              <a:gd name="T2" fmla="*/ 2147483647 w 319"/>
              <a:gd name="T3" fmla="*/ 0 h 307"/>
              <a:gd name="T4" fmla="*/ 2147483647 w 319"/>
              <a:gd name="T5" fmla="*/ 2147483647 h 307"/>
              <a:gd name="T6" fmla="*/ 2147483647 w 319"/>
              <a:gd name="T7" fmla="*/ 2147483647 h 307"/>
              <a:gd name="T8" fmla="*/ 2147483647 w 319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9" h="307">
                <a:moveTo>
                  <a:pt x="0" y="60"/>
                </a:moveTo>
                <a:lnTo>
                  <a:pt x="257" y="0"/>
                </a:lnTo>
                <a:lnTo>
                  <a:pt x="319" y="245"/>
                </a:lnTo>
                <a:lnTo>
                  <a:pt x="63" y="307"/>
                </a:lnTo>
                <a:lnTo>
                  <a:pt x="3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7" name="Freeform 21"/>
          <p:cNvSpPr>
            <a:spLocks/>
          </p:cNvSpPr>
          <p:nvPr/>
        </p:nvSpPr>
        <p:spPr bwMode="auto">
          <a:xfrm>
            <a:off x="1968500" y="3063875"/>
            <a:ext cx="430213" cy="296863"/>
          </a:xfrm>
          <a:custGeom>
            <a:avLst/>
            <a:gdLst>
              <a:gd name="T0" fmla="*/ 0 w 271"/>
              <a:gd name="T1" fmla="*/ 2147483647 h 187"/>
              <a:gd name="T2" fmla="*/ 2147483647 w 271"/>
              <a:gd name="T3" fmla="*/ 0 h 187"/>
              <a:gd name="T4" fmla="*/ 2147483647 w 271"/>
              <a:gd name="T5" fmla="*/ 2147483647 h 187"/>
              <a:gd name="T6" fmla="*/ 2147483647 w 271"/>
              <a:gd name="T7" fmla="*/ 2147483647 h 187"/>
              <a:gd name="T8" fmla="*/ 2147483647 w 271"/>
              <a:gd name="T9" fmla="*/ 2147483647 h 187"/>
              <a:gd name="T10" fmla="*/ 2147483647 w 271"/>
              <a:gd name="T11" fmla="*/ 2147483647 h 187"/>
              <a:gd name="T12" fmla="*/ 0 w 271"/>
              <a:gd name="T13" fmla="*/ 2147483647 h 18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1" h="187">
                <a:moveTo>
                  <a:pt x="0" y="60"/>
                </a:moveTo>
                <a:lnTo>
                  <a:pt x="254" y="0"/>
                </a:lnTo>
                <a:lnTo>
                  <a:pt x="271" y="79"/>
                </a:lnTo>
                <a:lnTo>
                  <a:pt x="254" y="84"/>
                </a:lnTo>
                <a:lnTo>
                  <a:pt x="261" y="130"/>
                </a:lnTo>
                <a:lnTo>
                  <a:pt x="26" y="187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8" name="Freeform 22"/>
          <p:cNvSpPr>
            <a:spLocks/>
          </p:cNvSpPr>
          <p:nvPr/>
        </p:nvSpPr>
        <p:spPr bwMode="auto">
          <a:xfrm>
            <a:off x="2125663" y="3251200"/>
            <a:ext cx="387350" cy="277813"/>
          </a:xfrm>
          <a:custGeom>
            <a:avLst/>
            <a:gdLst>
              <a:gd name="T0" fmla="*/ 0 w 244"/>
              <a:gd name="T1" fmla="*/ 2147483647 h 175"/>
              <a:gd name="T2" fmla="*/ 2147483647 w 244"/>
              <a:gd name="T3" fmla="*/ 0 h 175"/>
              <a:gd name="T4" fmla="*/ 2147483647 w 244"/>
              <a:gd name="T5" fmla="*/ 2147483647 h 175"/>
              <a:gd name="T6" fmla="*/ 2147483647 w 244"/>
              <a:gd name="T7" fmla="*/ 2147483647 h 175"/>
              <a:gd name="T8" fmla="*/ 0 w 244"/>
              <a:gd name="T9" fmla="*/ 2147483647 h 1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4" h="175">
                <a:moveTo>
                  <a:pt x="0" y="53"/>
                </a:moveTo>
                <a:lnTo>
                  <a:pt x="215" y="0"/>
                </a:lnTo>
                <a:lnTo>
                  <a:pt x="244" y="123"/>
                </a:lnTo>
                <a:lnTo>
                  <a:pt x="31" y="175"/>
                </a:lnTo>
                <a:lnTo>
                  <a:pt x="0" y="5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59" name="Freeform 23"/>
          <p:cNvSpPr>
            <a:spLocks/>
          </p:cNvSpPr>
          <p:nvPr/>
        </p:nvSpPr>
        <p:spPr bwMode="auto">
          <a:xfrm>
            <a:off x="2174875" y="3446463"/>
            <a:ext cx="385763" cy="276225"/>
          </a:xfrm>
          <a:custGeom>
            <a:avLst/>
            <a:gdLst>
              <a:gd name="T0" fmla="*/ 0 w 243"/>
              <a:gd name="T1" fmla="*/ 2147483647 h 174"/>
              <a:gd name="T2" fmla="*/ 2147483647 w 243"/>
              <a:gd name="T3" fmla="*/ 0 h 174"/>
              <a:gd name="T4" fmla="*/ 2147483647 w 243"/>
              <a:gd name="T5" fmla="*/ 2147483647 h 174"/>
              <a:gd name="T6" fmla="*/ 2147483647 w 243"/>
              <a:gd name="T7" fmla="*/ 2147483647 h 174"/>
              <a:gd name="T8" fmla="*/ 0 w 243"/>
              <a:gd name="T9" fmla="*/ 2147483647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74">
                <a:moveTo>
                  <a:pt x="0" y="52"/>
                </a:moveTo>
                <a:lnTo>
                  <a:pt x="213" y="0"/>
                </a:lnTo>
                <a:lnTo>
                  <a:pt x="243" y="119"/>
                </a:lnTo>
                <a:lnTo>
                  <a:pt x="31" y="174"/>
                </a:lnTo>
                <a:lnTo>
                  <a:pt x="0" y="5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0" name="Freeform 25"/>
          <p:cNvSpPr>
            <a:spLocks/>
          </p:cNvSpPr>
          <p:nvPr/>
        </p:nvSpPr>
        <p:spPr bwMode="auto">
          <a:xfrm>
            <a:off x="2649538" y="3371850"/>
            <a:ext cx="238125" cy="241300"/>
          </a:xfrm>
          <a:custGeom>
            <a:avLst/>
            <a:gdLst>
              <a:gd name="T0" fmla="*/ 0 w 150"/>
              <a:gd name="T1" fmla="*/ 2147483647 h 152"/>
              <a:gd name="T2" fmla="*/ 2147483647 w 150"/>
              <a:gd name="T3" fmla="*/ 0 h 152"/>
              <a:gd name="T4" fmla="*/ 2147483647 w 150"/>
              <a:gd name="T5" fmla="*/ 2147483647 h 152"/>
              <a:gd name="T6" fmla="*/ 2147483647 w 150"/>
              <a:gd name="T7" fmla="*/ 2147483647 h 152"/>
              <a:gd name="T8" fmla="*/ 0 w 150"/>
              <a:gd name="T9" fmla="*/ 2147483647 h 15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0" h="152">
                <a:moveTo>
                  <a:pt x="0" y="30"/>
                </a:moveTo>
                <a:lnTo>
                  <a:pt x="119" y="0"/>
                </a:lnTo>
                <a:lnTo>
                  <a:pt x="150" y="123"/>
                </a:lnTo>
                <a:lnTo>
                  <a:pt x="31" y="152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1" name="Freeform 26"/>
          <p:cNvSpPr>
            <a:spLocks/>
          </p:cNvSpPr>
          <p:nvPr/>
        </p:nvSpPr>
        <p:spPr bwMode="auto">
          <a:xfrm>
            <a:off x="2838450" y="3322638"/>
            <a:ext cx="250825" cy="242887"/>
          </a:xfrm>
          <a:custGeom>
            <a:avLst/>
            <a:gdLst>
              <a:gd name="T0" fmla="*/ 0 w 158"/>
              <a:gd name="T1" fmla="*/ 2147483647 h 153"/>
              <a:gd name="T2" fmla="*/ 2147483647 w 158"/>
              <a:gd name="T3" fmla="*/ 0 h 153"/>
              <a:gd name="T4" fmla="*/ 2147483647 w 158"/>
              <a:gd name="T5" fmla="*/ 2147483647 h 153"/>
              <a:gd name="T6" fmla="*/ 2147483647 w 158"/>
              <a:gd name="T7" fmla="*/ 2147483647 h 153"/>
              <a:gd name="T8" fmla="*/ 0 w 158"/>
              <a:gd name="T9" fmla="*/ 2147483647 h 15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" h="153">
                <a:moveTo>
                  <a:pt x="0" y="31"/>
                </a:moveTo>
                <a:lnTo>
                  <a:pt x="127" y="0"/>
                </a:lnTo>
                <a:lnTo>
                  <a:pt x="158" y="124"/>
                </a:lnTo>
                <a:lnTo>
                  <a:pt x="31" y="153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2" name="Freeform 27"/>
          <p:cNvSpPr>
            <a:spLocks/>
          </p:cNvSpPr>
          <p:nvPr/>
        </p:nvSpPr>
        <p:spPr bwMode="auto">
          <a:xfrm>
            <a:off x="2295525" y="3933825"/>
            <a:ext cx="330200" cy="266700"/>
          </a:xfrm>
          <a:custGeom>
            <a:avLst/>
            <a:gdLst>
              <a:gd name="T0" fmla="*/ 0 w 208"/>
              <a:gd name="T1" fmla="*/ 2147483647 h 168"/>
              <a:gd name="T2" fmla="*/ 2147483647 w 208"/>
              <a:gd name="T3" fmla="*/ 0 h 168"/>
              <a:gd name="T4" fmla="*/ 2147483647 w 208"/>
              <a:gd name="T5" fmla="*/ 2147483647 h 168"/>
              <a:gd name="T6" fmla="*/ 2147483647 w 208"/>
              <a:gd name="T7" fmla="*/ 2147483647 h 168"/>
              <a:gd name="T8" fmla="*/ 0 w 208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8" h="168">
                <a:moveTo>
                  <a:pt x="0" y="46"/>
                </a:moveTo>
                <a:lnTo>
                  <a:pt x="179" y="0"/>
                </a:lnTo>
                <a:lnTo>
                  <a:pt x="208" y="122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3" name="Freeform 28"/>
          <p:cNvSpPr>
            <a:spLocks/>
          </p:cNvSpPr>
          <p:nvPr/>
        </p:nvSpPr>
        <p:spPr bwMode="auto">
          <a:xfrm>
            <a:off x="2727325" y="3697288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4" name="Freeform 29"/>
          <p:cNvSpPr>
            <a:spLocks/>
          </p:cNvSpPr>
          <p:nvPr/>
        </p:nvSpPr>
        <p:spPr bwMode="auto">
          <a:xfrm>
            <a:off x="2928938" y="3649663"/>
            <a:ext cx="263525" cy="296862"/>
          </a:xfrm>
          <a:custGeom>
            <a:avLst/>
            <a:gdLst>
              <a:gd name="T0" fmla="*/ 0 w 166"/>
              <a:gd name="T1" fmla="*/ 2147483647 h 187"/>
              <a:gd name="T2" fmla="*/ 2147483647 w 166"/>
              <a:gd name="T3" fmla="*/ 0 h 187"/>
              <a:gd name="T4" fmla="*/ 2147483647 w 166"/>
              <a:gd name="T5" fmla="*/ 2147483647 h 187"/>
              <a:gd name="T6" fmla="*/ 2147483647 w 166"/>
              <a:gd name="T7" fmla="*/ 2147483647 h 187"/>
              <a:gd name="T8" fmla="*/ 0 w 166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6" h="187">
                <a:moveTo>
                  <a:pt x="0" y="30"/>
                </a:moveTo>
                <a:lnTo>
                  <a:pt x="125" y="0"/>
                </a:lnTo>
                <a:lnTo>
                  <a:pt x="166" y="158"/>
                </a:lnTo>
                <a:lnTo>
                  <a:pt x="41" y="18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5" name="Freeform 30"/>
          <p:cNvSpPr>
            <a:spLocks/>
          </p:cNvSpPr>
          <p:nvPr/>
        </p:nvSpPr>
        <p:spPr bwMode="auto">
          <a:xfrm>
            <a:off x="2300288" y="1995488"/>
            <a:ext cx="301625" cy="266700"/>
          </a:xfrm>
          <a:custGeom>
            <a:avLst/>
            <a:gdLst>
              <a:gd name="T0" fmla="*/ 0 w 190"/>
              <a:gd name="T1" fmla="*/ 2147483647 h 168"/>
              <a:gd name="T2" fmla="*/ 2147483647 w 190"/>
              <a:gd name="T3" fmla="*/ 0 h 168"/>
              <a:gd name="T4" fmla="*/ 2147483647 w 190"/>
              <a:gd name="T5" fmla="*/ 2147483647 h 168"/>
              <a:gd name="T6" fmla="*/ 2147483647 w 190"/>
              <a:gd name="T7" fmla="*/ 2147483647 h 168"/>
              <a:gd name="T8" fmla="*/ 2147483647 w 190"/>
              <a:gd name="T9" fmla="*/ 2147483647 h 168"/>
              <a:gd name="T10" fmla="*/ 2147483647 w 190"/>
              <a:gd name="T11" fmla="*/ 2147483647 h 168"/>
              <a:gd name="T12" fmla="*/ 0 w 19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0" h="168">
                <a:moveTo>
                  <a:pt x="0" y="42"/>
                </a:moveTo>
                <a:lnTo>
                  <a:pt x="173" y="0"/>
                </a:lnTo>
                <a:lnTo>
                  <a:pt x="190" y="75"/>
                </a:lnTo>
                <a:lnTo>
                  <a:pt x="140" y="87"/>
                </a:lnTo>
                <a:lnTo>
                  <a:pt x="153" y="136"/>
                </a:lnTo>
                <a:lnTo>
                  <a:pt x="34" y="168"/>
                </a:lnTo>
                <a:lnTo>
                  <a:pt x="0" y="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6" name="Freeform 31"/>
          <p:cNvSpPr>
            <a:spLocks/>
          </p:cNvSpPr>
          <p:nvPr/>
        </p:nvSpPr>
        <p:spPr bwMode="auto">
          <a:xfrm>
            <a:off x="2354263" y="2211388"/>
            <a:ext cx="312737" cy="230187"/>
          </a:xfrm>
          <a:custGeom>
            <a:avLst/>
            <a:gdLst>
              <a:gd name="T0" fmla="*/ 0 w 197"/>
              <a:gd name="T1" fmla="*/ 2147483647 h 145"/>
              <a:gd name="T2" fmla="*/ 2147483647 w 197"/>
              <a:gd name="T3" fmla="*/ 0 h 145"/>
              <a:gd name="T4" fmla="*/ 2147483647 w 197"/>
              <a:gd name="T5" fmla="*/ 2147483647 h 145"/>
              <a:gd name="T6" fmla="*/ 2147483647 w 197"/>
              <a:gd name="T7" fmla="*/ 2147483647 h 145"/>
              <a:gd name="T8" fmla="*/ 2147483647 w 197"/>
              <a:gd name="T9" fmla="*/ 2147483647 h 145"/>
              <a:gd name="T10" fmla="*/ 2147483647 w 197"/>
              <a:gd name="T11" fmla="*/ 2147483647 h 145"/>
              <a:gd name="T12" fmla="*/ 0 w 197"/>
              <a:gd name="T13" fmla="*/ 2147483647 h 1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7" h="145">
                <a:moveTo>
                  <a:pt x="0" y="32"/>
                </a:moveTo>
                <a:lnTo>
                  <a:pt x="119" y="0"/>
                </a:lnTo>
                <a:lnTo>
                  <a:pt x="130" y="39"/>
                </a:lnTo>
                <a:lnTo>
                  <a:pt x="178" y="27"/>
                </a:lnTo>
                <a:lnTo>
                  <a:pt x="197" y="104"/>
                </a:lnTo>
                <a:lnTo>
                  <a:pt x="29" y="145"/>
                </a:lnTo>
                <a:lnTo>
                  <a:pt x="0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7" name="Freeform 32"/>
          <p:cNvSpPr>
            <a:spLocks/>
          </p:cNvSpPr>
          <p:nvPr/>
        </p:nvSpPr>
        <p:spPr bwMode="auto">
          <a:xfrm>
            <a:off x="2573338" y="196215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8" name="Freeform 33"/>
          <p:cNvSpPr>
            <a:spLocks/>
          </p:cNvSpPr>
          <p:nvPr/>
        </p:nvSpPr>
        <p:spPr bwMode="auto">
          <a:xfrm>
            <a:off x="2640013" y="2222500"/>
            <a:ext cx="153987" cy="152400"/>
          </a:xfrm>
          <a:custGeom>
            <a:avLst/>
            <a:gdLst>
              <a:gd name="T0" fmla="*/ 0 w 97"/>
              <a:gd name="T1" fmla="*/ 2147483647 h 96"/>
              <a:gd name="T2" fmla="*/ 2147483647 w 97"/>
              <a:gd name="T3" fmla="*/ 0 h 96"/>
              <a:gd name="T4" fmla="*/ 2147483647 w 97"/>
              <a:gd name="T5" fmla="*/ 2147483647 h 96"/>
              <a:gd name="T6" fmla="*/ 2147483647 w 97"/>
              <a:gd name="T7" fmla="*/ 2147483647 h 96"/>
              <a:gd name="T8" fmla="*/ 0 w 97"/>
              <a:gd name="T9" fmla="*/ 2147483647 h 9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7" h="96">
                <a:moveTo>
                  <a:pt x="0" y="20"/>
                </a:moveTo>
                <a:lnTo>
                  <a:pt x="76" y="0"/>
                </a:lnTo>
                <a:lnTo>
                  <a:pt x="97" y="76"/>
                </a:lnTo>
                <a:lnTo>
                  <a:pt x="19" y="96"/>
                </a:lnTo>
                <a:lnTo>
                  <a:pt x="0" y="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69" name="Freeform 34"/>
          <p:cNvSpPr>
            <a:spLocks/>
          </p:cNvSpPr>
          <p:nvPr/>
        </p:nvSpPr>
        <p:spPr bwMode="auto">
          <a:xfrm>
            <a:off x="2263775" y="2343150"/>
            <a:ext cx="577850" cy="512763"/>
          </a:xfrm>
          <a:custGeom>
            <a:avLst/>
            <a:gdLst>
              <a:gd name="T0" fmla="*/ 2147483647 w 364"/>
              <a:gd name="T1" fmla="*/ 2147483647 h 323"/>
              <a:gd name="T2" fmla="*/ 2147483647 w 364"/>
              <a:gd name="T3" fmla="*/ 0 h 323"/>
              <a:gd name="T4" fmla="*/ 2147483647 w 364"/>
              <a:gd name="T5" fmla="*/ 2147483647 h 323"/>
              <a:gd name="T6" fmla="*/ 2147483647 w 364"/>
              <a:gd name="T7" fmla="*/ 2147483647 h 323"/>
              <a:gd name="T8" fmla="*/ 2147483647 w 364"/>
              <a:gd name="T9" fmla="*/ 2147483647 h 323"/>
              <a:gd name="T10" fmla="*/ 2147483647 w 364"/>
              <a:gd name="T11" fmla="*/ 2147483647 h 323"/>
              <a:gd name="T12" fmla="*/ 2147483647 w 364"/>
              <a:gd name="T13" fmla="*/ 2147483647 h 323"/>
              <a:gd name="T14" fmla="*/ 2147483647 w 364"/>
              <a:gd name="T15" fmla="*/ 2147483647 h 323"/>
              <a:gd name="T16" fmla="*/ 0 w 364"/>
              <a:gd name="T17" fmla="*/ 2147483647 h 323"/>
              <a:gd name="T18" fmla="*/ 0 w 364"/>
              <a:gd name="T19" fmla="*/ 2147483647 h 323"/>
              <a:gd name="T20" fmla="*/ 2147483647 w 364"/>
              <a:gd name="T21" fmla="*/ 2147483647 h 323"/>
              <a:gd name="T22" fmla="*/ 2147483647 w 364"/>
              <a:gd name="T23" fmla="*/ 2147483647 h 323"/>
              <a:gd name="T24" fmla="*/ 2147483647 w 364"/>
              <a:gd name="T25" fmla="*/ 2147483647 h 323"/>
              <a:gd name="T26" fmla="*/ 2147483647 w 364"/>
              <a:gd name="T27" fmla="*/ 2147483647 h 323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64" h="323">
                <a:moveTo>
                  <a:pt x="87" y="64"/>
                </a:moveTo>
                <a:lnTo>
                  <a:pt x="333" y="0"/>
                </a:lnTo>
                <a:lnTo>
                  <a:pt x="364" y="121"/>
                </a:lnTo>
                <a:lnTo>
                  <a:pt x="247" y="148"/>
                </a:lnTo>
                <a:lnTo>
                  <a:pt x="278" y="292"/>
                </a:lnTo>
                <a:lnTo>
                  <a:pt x="151" y="323"/>
                </a:lnTo>
                <a:lnTo>
                  <a:pt x="136" y="268"/>
                </a:lnTo>
                <a:lnTo>
                  <a:pt x="28" y="292"/>
                </a:lnTo>
                <a:lnTo>
                  <a:pt x="0" y="186"/>
                </a:lnTo>
                <a:lnTo>
                  <a:pt x="0" y="143"/>
                </a:lnTo>
                <a:lnTo>
                  <a:pt x="14" y="104"/>
                </a:lnTo>
                <a:lnTo>
                  <a:pt x="33" y="83"/>
                </a:lnTo>
                <a:lnTo>
                  <a:pt x="57" y="68"/>
                </a:lnTo>
                <a:lnTo>
                  <a:pt x="87" y="6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0" name="Freeform 39"/>
          <p:cNvSpPr>
            <a:spLocks/>
          </p:cNvSpPr>
          <p:nvPr/>
        </p:nvSpPr>
        <p:spPr bwMode="auto">
          <a:xfrm>
            <a:off x="2544763" y="3751263"/>
            <a:ext cx="739775" cy="617537"/>
          </a:xfrm>
          <a:custGeom>
            <a:avLst/>
            <a:gdLst>
              <a:gd name="T0" fmla="*/ 0 w 466"/>
              <a:gd name="T1" fmla="*/ 2147483647 h 389"/>
              <a:gd name="T2" fmla="*/ 2147483647 w 466"/>
              <a:gd name="T3" fmla="*/ 0 h 389"/>
              <a:gd name="T4" fmla="*/ 2147483647 w 466"/>
              <a:gd name="T5" fmla="*/ 2147483647 h 389"/>
              <a:gd name="T6" fmla="*/ 2147483647 w 466"/>
              <a:gd name="T7" fmla="*/ 2147483647 h 389"/>
              <a:gd name="T8" fmla="*/ 2147483647 w 466"/>
              <a:gd name="T9" fmla="*/ 2147483647 h 389"/>
              <a:gd name="T10" fmla="*/ 2147483647 w 466"/>
              <a:gd name="T11" fmla="*/ 2147483647 h 389"/>
              <a:gd name="T12" fmla="*/ 2147483647 w 466"/>
              <a:gd name="T13" fmla="*/ 2147483647 h 389"/>
              <a:gd name="T14" fmla="*/ 2147483647 w 466"/>
              <a:gd name="T15" fmla="*/ 2147483647 h 389"/>
              <a:gd name="T16" fmla="*/ 2147483647 w 466"/>
              <a:gd name="T17" fmla="*/ 2147483647 h 389"/>
              <a:gd name="T18" fmla="*/ 0 w 466"/>
              <a:gd name="T19" fmla="*/ 2147483647 h 38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66" h="389">
                <a:moveTo>
                  <a:pt x="0" y="29"/>
                </a:moveTo>
                <a:lnTo>
                  <a:pt x="115" y="0"/>
                </a:lnTo>
                <a:lnTo>
                  <a:pt x="154" y="153"/>
                </a:lnTo>
                <a:lnTo>
                  <a:pt x="408" y="94"/>
                </a:lnTo>
                <a:lnTo>
                  <a:pt x="466" y="332"/>
                </a:lnTo>
                <a:lnTo>
                  <a:pt x="466" y="389"/>
                </a:lnTo>
                <a:lnTo>
                  <a:pt x="223" y="389"/>
                </a:lnTo>
                <a:lnTo>
                  <a:pt x="202" y="325"/>
                </a:lnTo>
                <a:lnTo>
                  <a:pt x="87" y="355"/>
                </a:lnTo>
                <a:lnTo>
                  <a:pt x="0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1" name="Freeform 40"/>
          <p:cNvSpPr>
            <a:spLocks/>
          </p:cNvSpPr>
          <p:nvPr/>
        </p:nvSpPr>
        <p:spPr bwMode="auto">
          <a:xfrm>
            <a:off x="3806825" y="3019425"/>
            <a:ext cx="490538" cy="482600"/>
          </a:xfrm>
          <a:custGeom>
            <a:avLst/>
            <a:gdLst>
              <a:gd name="T0" fmla="*/ 0 w 309"/>
              <a:gd name="T1" fmla="*/ 2147483647 h 304"/>
              <a:gd name="T2" fmla="*/ 2147483647 w 309"/>
              <a:gd name="T3" fmla="*/ 0 h 304"/>
              <a:gd name="T4" fmla="*/ 2147483647 w 309"/>
              <a:gd name="T5" fmla="*/ 2147483647 h 304"/>
              <a:gd name="T6" fmla="*/ 2147483647 w 309"/>
              <a:gd name="T7" fmla="*/ 2147483647 h 304"/>
              <a:gd name="T8" fmla="*/ 0 w 309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9" h="304">
                <a:moveTo>
                  <a:pt x="0" y="62"/>
                </a:moveTo>
                <a:lnTo>
                  <a:pt x="244" y="0"/>
                </a:lnTo>
                <a:lnTo>
                  <a:pt x="309" y="247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2" name="Freeform 41"/>
          <p:cNvSpPr>
            <a:spLocks/>
          </p:cNvSpPr>
          <p:nvPr/>
        </p:nvSpPr>
        <p:spPr bwMode="auto">
          <a:xfrm>
            <a:off x="4346575" y="3511550"/>
            <a:ext cx="484188" cy="482600"/>
          </a:xfrm>
          <a:custGeom>
            <a:avLst/>
            <a:gdLst>
              <a:gd name="T0" fmla="*/ 0 w 305"/>
              <a:gd name="T1" fmla="*/ 2147483647 h 304"/>
              <a:gd name="T2" fmla="*/ 2147483647 w 305"/>
              <a:gd name="T3" fmla="*/ 0 h 304"/>
              <a:gd name="T4" fmla="*/ 2147483647 w 305"/>
              <a:gd name="T5" fmla="*/ 2147483647 h 304"/>
              <a:gd name="T6" fmla="*/ 2147483647 w 305"/>
              <a:gd name="T7" fmla="*/ 2147483647 h 304"/>
              <a:gd name="T8" fmla="*/ 0 w 305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4">
                <a:moveTo>
                  <a:pt x="0" y="62"/>
                </a:moveTo>
                <a:lnTo>
                  <a:pt x="244" y="0"/>
                </a:lnTo>
                <a:lnTo>
                  <a:pt x="305" y="243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3" name="Freeform 42"/>
          <p:cNvSpPr>
            <a:spLocks/>
          </p:cNvSpPr>
          <p:nvPr/>
        </p:nvSpPr>
        <p:spPr bwMode="auto">
          <a:xfrm>
            <a:off x="4589463" y="2825750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4" name="Freeform 43"/>
          <p:cNvSpPr>
            <a:spLocks/>
          </p:cNvSpPr>
          <p:nvPr/>
        </p:nvSpPr>
        <p:spPr bwMode="auto">
          <a:xfrm>
            <a:off x="4976813" y="272891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5" name="Freeform 44"/>
          <p:cNvSpPr>
            <a:spLocks/>
          </p:cNvSpPr>
          <p:nvPr/>
        </p:nvSpPr>
        <p:spPr bwMode="auto">
          <a:xfrm>
            <a:off x="5124450" y="3319463"/>
            <a:ext cx="485775" cy="482600"/>
          </a:xfrm>
          <a:custGeom>
            <a:avLst/>
            <a:gdLst>
              <a:gd name="T0" fmla="*/ 0 w 306"/>
              <a:gd name="T1" fmla="*/ 2147483647 h 304"/>
              <a:gd name="T2" fmla="*/ 2147483647 w 306"/>
              <a:gd name="T3" fmla="*/ 0 h 304"/>
              <a:gd name="T4" fmla="*/ 2147483647 w 306"/>
              <a:gd name="T5" fmla="*/ 2147483647 h 304"/>
              <a:gd name="T6" fmla="*/ 2147483647 w 306"/>
              <a:gd name="T7" fmla="*/ 2147483647 h 304"/>
              <a:gd name="T8" fmla="*/ 0 w 306"/>
              <a:gd name="T9" fmla="*/ 2147483647 h 30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6" h="304">
                <a:moveTo>
                  <a:pt x="0" y="62"/>
                </a:moveTo>
                <a:lnTo>
                  <a:pt x="244" y="0"/>
                </a:lnTo>
                <a:lnTo>
                  <a:pt x="306" y="245"/>
                </a:lnTo>
                <a:lnTo>
                  <a:pt x="62" y="304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6" name="Freeform 45"/>
          <p:cNvSpPr>
            <a:spLocks/>
          </p:cNvSpPr>
          <p:nvPr/>
        </p:nvSpPr>
        <p:spPr bwMode="auto">
          <a:xfrm>
            <a:off x="3962400" y="3657600"/>
            <a:ext cx="255588" cy="315913"/>
          </a:xfrm>
          <a:custGeom>
            <a:avLst/>
            <a:gdLst>
              <a:gd name="T0" fmla="*/ 0 w 161"/>
              <a:gd name="T1" fmla="*/ 2147483647 h 199"/>
              <a:gd name="T2" fmla="*/ 2147483647 w 161"/>
              <a:gd name="T3" fmla="*/ 0 h 199"/>
              <a:gd name="T4" fmla="*/ 2147483647 w 161"/>
              <a:gd name="T5" fmla="*/ 2147483647 h 199"/>
              <a:gd name="T6" fmla="*/ 2147483647 w 161"/>
              <a:gd name="T7" fmla="*/ 2147483647 h 199"/>
              <a:gd name="T8" fmla="*/ 0 w 161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0" y="28"/>
                </a:moveTo>
                <a:lnTo>
                  <a:pt x="122" y="0"/>
                </a:lnTo>
                <a:lnTo>
                  <a:pt x="161" y="170"/>
                </a:lnTo>
                <a:lnTo>
                  <a:pt x="38" y="199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7" name="Freeform 46"/>
          <p:cNvSpPr>
            <a:spLocks/>
          </p:cNvSpPr>
          <p:nvPr/>
        </p:nvSpPr>
        <p:spPr bwMode="auto">
          <a:xfrm>
            <a:off x="4152900" y="3609975"/>
            <a:ext cx="260350" cy="315913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8" name="Freeform 47"/>
          <p:cNvSpPr>
            <a:spLocks/>
          </p:cNvSpPr>
          <p:nvPr/>
        </p:nvSpPr>
        <p:spPr bwMode="auto">
          <a:xfrm>
            <a:off x="4191000" y="2974975"/>
            <a:ext cx="230188" cy="307975"/>
          </a:xfrm>
          <a:custGeom>
            <a:avLst/>
            <a:gdLst>
              <a:gd name="T0" fmla="*/ 0 w 145"/>
              <a:gd name="T1" fmla="*/ 2147483647 h 194"/>
              <a:gd name="T2" fmla="*/ 2147483647 w 145"/>
              <a:gd name="T3" fmla="*/ 0 h 194"/>
              <a:gd name="T4" fmla="*/ 2147483647 w 145"/>
              <a:gd name="T5" fmla="*/ 2147483647 h 194"/>
              <a:gd name="T6" fmla="*/ 2147483647 w 145"/>
              <a:gd name="T7" fmla="*/ 2147483647 h 194"/>
              <a:gd name="T8" fmla="*/ 2147483647 w 145"/>
              <a:gd name="T9" fmla="*/ 2147483647 h 194"/>
              <a:gd name="T10" fmla="*/ 2147483647 w 145"/>
              <a:gd name="T11" fmla="*/ 2147483647 h 194"/>
              <a:gd name="T12" fmla="*/ 2147483647 w 145"/>
              <a:gd name="T13" fmla="*/ 2147483647 h 1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5" h="194">
                <a:moveTo>
                  <a:pt x="0" y="29"/>
                </a:moveTo>
                <a:lnTo>
                  <a:pt x="118" y="0"/>
                </a:lnTo>
                <a:lnTo>
                  <a:pt x="145" y="120"/>
                </a:lnTo>
                <a:lnTo>
                  <a:pt x="116" y="127"/>
                </a:lnTo>
                <a:lnTo>
                  <a:pt x="126" y="175"/>
                </a:lnTo>
                <a:lnTo>
                  <a:pt x="47" y="194"/>
                </a:lnTo>
                <a:lnTo>
                  <a:pt x="1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79" name="Freeform 48"/>
          <p:cNvSpPr>
            <a:spLocks/>
          </p:cNvSpPr>
          <p:nvPr/>
        </p:nvSpPr>
        <p:spPr bwMode="auto">
          <a:xfrm>
            <a:off x="4375150" y="2924175"/>
            <a:ext cx="279400" cy="288925"/>
          </a:xfrm>
          <a:custGeom>
            <a:avLst/>
            <a:gdLst>
              <a:gd name="T0" fmla="*/ 0 w 176"/>
              <a:gd name="T1" fmla="*/ 2147483647 h 182"/>
              <a:gd name="T2" fmla="*/ 2147483647 w 176"/>
              <a:gd name="T3" fmla="*/ 0 h 182"/>
              <a:gd name="T4" fmla="*/ 2147483647 w 176"/>
              <a:gd name="T5" fmla="*/ 2147483647 h 182"/>
              <a:gd name="T6" fmla="*/ 2147483647 w 176"/>
              <a:gd name="T7" fmla="*/ 2147483647 h 182"/>
              <a:gd name="T8" fmla="*/ 2147483647 w 176"/>
              <a:gd name="T9" fmla="*/ 2147483647 h 182"/>
              <a:gd name="T10" fmla="*/ 2147483647 w 176"/>
              <a:gd name="T11" fmla="*/ 2147483647 h 182"/>
              <a:gd name="T12" fmla="*/ 0 w 176"/>
              <a:gd name="T13" fmla="*/ 2147483647 h 18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6" h="182">
                <a:moveTo>
                  <a:pt x="0" y="31"/>
                </a:moveTo>
                <a:lnTo>
                  <a:pt x="135" y="0"/>
                </a:lnTo>
                <a:lnTo>
                  <a:pt x="176" y="163"/>
                </a:lnTo>
                <a:lnTo>
                  <a:pt x="92" y="182"/>
                </a:lnTo>
                <a:lnTo>
                  <a:pt x="82" y="139"/>
                </a:lnTo>
                <a:lnTo>
                  <a:pt x="32" y="151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0" name="Freeform 49"/>
          <p:cNvSpPr>
            <a:spLocks/>
          </p:cNvSpPr>
          <p:nvPr/>
        </p:nvSpPr>
        <p:spPr bwMode="auto">
          <a:xfrm>
            <a:off x="4265613" y="3254375"/>
            <a:ext cx="152400" cy="157163"/>
          </a:xfrm>
          <a:custGeom>
            <a:avLst/>
            <a:gdLst>
              <a:gd name="T0" fmla="*/ 0 w 96"/>
              <a:gd name="T1" fmla="*/ 2147483647 h 99"/>
              <a:gd name="T2" fmla="*/ 2147483647 w 96"/>
              <a:gd name="T3" fmla="*/ 0 h 99"/>
              <a:gd name="T4" fmla="*/ 2147483647 w 96"/>
              <a:gd name="T5" fmla="*/ 2147483647 h 99"/>
              <a:gd name="T6" fmla="*/ 2147483647 w 96"/>
              <a:gd name="T7" fmla="*/ 2147483647 h 99"/>
              <a:gd name="T8" fmla="*/ 0 w 96"/>
              <a:gd name="T9" fmla="*/ 2147483647 h 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" h="99">
                <a:moveTo>
                  <a:pt x="0" y="20"/>
                </a:moveTo>
                <a:lnTo>
                  <a:pt x="79" y="0"/>
                </a:lnTo>
                <a:lnTo>
                  <a:pt x="96" y="80"/>
                </a:lnTo>
                <a:lnTo>
                  <a:pt x="19" y="99"/>
                </a:lnTo>
                <a:lnTo>
                  <a:pt x="0" y="1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1" name="Freeform 50"/>
          <p:cNvSpPr>
            <a:spLocks/>
          </p:cNvSpPr>
          <p:nvPr/>
        </p:nvSpPr>
        <p:spPr bwMode="auto">
          <a:xfrm>
            <a:off x="4521200" y="3182938"/>
            <a:ext cx="174625" cy="158750"/>
          </a:xfrm>
          <a:custGeom>
            <a:avLst/>
            <a:gdLst>
              <a:gd name="T0" fmla="*/ 0 w 110"/>
              <a:gd name="T1" fmla="*/ 2147483647 h 100"/>
              <a:gd name="T2" fmla="*/ 2147483647 w 110"/>
              <a:gd name="T3" fmla="*/ 0 h 100"/>
              <a:gd name="T4" fmla="*/ 2147483647 w 110"/>
              <a:gd name="T5" fmla="*/ 2147483647 h 100"/>
              <a:gd name="T6" fmla="*/ 2147483647 w 110"/>
              <a:gd name="T7" fmla="*/ 2147483647 h 100"/>
              <a:gd name="T8" fmla="*/ 2147483647 w 110"/>
              <a:gd name="T9" fmla="*/ 2147483647 h 100"/>
              <a:gd name="T10" fmla="*/ 0 w 110"/>
              <a:gd name="T11" fmla="*/ 2147483647 h 1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0" h="100">
                <a:moveTo>
                  <a:pt x="0" y="21"/>
                </a:moveTo>
                <a:lnTo>
                  <a:pt x="84" y="0"/>
                </a:lnTo>
                <a:lnTo>
                  <a:pt x="105" y="81"/>
                </a:lnTo>
                <a:lnTo>
                  <a:pt x="110" y="77"/>
                </a:lnTo>
                <a:lnTo>
                  <a:pt x="19" y="100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2" name="Freeform 51"/>
          <p:cNvSpPr>
            <a:spLocks/>
          </p:cNvSpPr>
          <p:nvPr/>
        </p:nvSpPr>
        <p:spPr bwMode="auto">
          <a:xfrm>
            <a:off x="3768725" y="3702050"/>
            <a:ext cx="244475" cy="276225"/>
          </a:xfrm>
          <a:custGeom>
            <a:avLst/>
            <a:gdLst>
              <a:gd name="T0" fmla="*/ 0 w 154"/>
              <a:gd name="T1" fmla="*/ 2147483647 h 174"/>
              <a:gd name="T2" fmla="*/ 2147483647 w 154"/>
              <a:gd name="T3" fmla="*/ 0 h 174"/>
              <a:gd name="T4" fmla="*/ 2147483647 w 154"/>
              <a:gd name="T5" fmla="*/ 2147483647 h 174"/>
              <a:gd name="T6" fmla="*/ 2147483647 w 154"/>
              <a:gd name="T7" fmla="*/ 2147483647 h 174"/>
              <a:gd name="T8" fmla="*/ 0 w 154"/>
              <a:gd name="T9" fmla="*/ 2147483647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74">
                <a:moveTo>
                  <a:pt x="0" y="28"/>
                </a:moveTo>
                <a:lnTo>
                  <a:pt x="122" y="0"/>
                </a:lnTo>
                <a:lnTo>
                  <a:pt x="154" y="146"/>
                </a:lnTo>
                <a:lnTo>
                  <a:pt x="34" y="174"/>
                </a:lnTo>
                <a:lnTo>
                  <a:pt x="0" y="3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3" name="Freeform 52"/>
          <p:cNvSpPr>
            <a:spLocks/>
          </p:cNvSpPr>
          <p:nvPr/>
        </p:nvSpPr>
        <p:spPr bwMode="auto">
          <a:xfrm>
            <a:off x="3822700" y="3925888"/>
            <a:ext cx="228600" cy="214312"/>
          </a:xfrm>
          <a:custGeom>
            <a:avLst/>
            <a:gdLst>
              <a:gd name="T0" fmla="*/ 2147483647 w 144"/>
              <a:gd name="T1" fmla="*/ 0 h 135"/>
              <a:gd name="T2" fmla="*/ 2147483647 w 144"/>
              <a:gd name="T3" fmla="*/ 2147483647 h 135"/>
              <a:gd name="T4" fmla="*/ 2147483647 w 144"/>
              <a:gd name="T5" fmla="*/ 2147483647 h 135"/>
              <a:gd name="T6" fmla="*/ 0 w 144"/>
              <a:gd name="T7" fmla="*/ 2147483647 h 135"/>
              <a:gd name="T8" fmla="*/ 2147483647 w 144"/>
              <a:gd name="T9" fmla="*/ 2147483647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4" h="135">
                <a:moveTo>
                  <a:pt x="120" y="0"/>
                </a:moveTo>
                <a:lnTo>
                  <a:pt x="144" y="106"/>
                </a:lnTo>
                <a:lnTo>
                  <a:pt x="22" y="135"/>
                </a:lnTo>
                <a:lnTo>
                  <a:pt x="0" y="34"/>
                </a:lnTo>
                <a:lnTo>
                  <a:pt x="120" y="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4" name="Freeform 53"/>
          <p:cNvSpPr>
            <a:spLocks/>
          </p:cNvSpPr>
          <p:nvPr/>
        </p:nvSpPr>
        <p:spPr bwMode="auto">
          <a:xfrm>
            <a:off x="4930775" y="3417888"/>
            <a:ext cx="292100" cy="430212"/>
          </a:xfrm>
          <a:custGeom>
            <a:avLst/>
            <a:gdLst>
              <a:gd name="T0" fmla="*/ 0 w 184"/>
              <a:gd name="T1" fmla="*/ 2147483647 h 271"/>
              <a:gd name="T2" fmla="*/ 2147483647 w 184"/>
              <a:gd name="T3" fmla="*/ 0 h 271"/>
              <a:gd name="T4" fmla="*/ 2147483647 w 184"/>
              <a:gd name="T5" fmla="*/ 2147483647 h 271"/>
              <a:gd name="T6" fmla="*/ 2147483647 w 184"/>
              <a:gd name="T7" fmla="*/ 2147483647 h 271"/>
              <a:gd name="T8" fmla="*/ 0 w 184"/>
              <a:gd name="T9" fmla="*/ 2147483647 h 2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4" h="271">
                <a:moveTo>
                  <a:pt x="0" y="28"/>
                </a:moveTo>
                <a:lnTo>
                  <a:pt x="123" y="0"/>
                </a:lnTo>
                <a:lnTo>
                  <a:pt x="184" y="243"/>
                </a:lnTo>
                <a:lnTo>
                  <a:pt x="62" y="271"/>
                </a:lnTo>
                <a:lnTo>
                  <a:pt x="0" y="2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5" name="Freeform 54"/>
          <p:cNvSpPr>
            <a:spLocks/>
          </p:cNvSpPr>
          <p:nvPr/>
        </p:nvSpPr>
        <p:spPr bwMode="auto">
          <a:xfrm>
            <a:off x="4022725" y="3879850"/>
            <a:ext cx="419100" cy="211138"/>
          </a:xfrm>
          <a:custGeom>
            <a:avLst/>
            <a:gdLst>
              <a:gd name="T0" fmla="*/ 0 w 264"/>
              <a:gd name="T1" fmla="*/ 2147483647 h 133"/>
              <a:gd name="T2" fmla="*/ 2147483647 w 264"/>
              <a:gd name="T3" fmla="*/ 0 h 133"/>
              <a:gd name="T4" fmla="*/ 2147483647 w 264"/>
              <a:gd name="T5" fmla="*/ 2147483647 h 133"/>
              <a:gd name="T6" fmla="*/ 2147483647 w 264"/>
              <a:gd name="T7" fmla="*/ 2147483647 h 133"/>
              <a:gd name="T8" fmla="*/ 0 w 264"/>
              <a:gd name="T9" fmla="*/ 2147483647 h 1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4" h="133">
                <a:moveTo>
                  <a:pt x="0" y="60"/>
                </a:moveTo>
                <a:lnTo>
                  <a:pt x="247" y="0"/>
                </a:lnTo>
                <a:lnTo>
                  <a:pt x="264" y="71"/>
                </a:lnTo>
                <a:lnTo>
                  <a:pt x="17" y="133"/>
                </a:lnTo>
                <a:lnTo>
                  <a:pt x="0" y="5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6" name="Freeform 55"/>
          <p:cNvSpPr>
            <a:spLocks/>
          </p:cNvSpPr>
          <p:nvPr/>
        </p:nvSpPr>
        <p:spPr bwMode="auto">
          <a:xfrm>
            <a:off x="3616325" y="3116263"/>
            <a:ext cx="247650" cy="274637"/>
          </a:xfrm>
          <a:custGeom>
            <a:avLst/>
            <a:gdLst>
              <a:gd name="T0" fmla="*/ 0 w 156"/>
              <a:gd name="T1" fmla="*/ 2147483647 h 173"/>
              <a:gd name="T2" fmla="*/ 2147483647 w 156"/>
              <a:gd name="T3" fmla="*/ 0 h 173"/>
              <a:gd name="T4" fmla="*/ 2147483647 w 156"/>
              <a:gd name="T5" fmla="*/ 2147483647 h 173"/>
              <a:gd name="T6" fmla="*/ 2147483647 w 156"/>
              <a:gd name="T7" fmla="*/ 2147483647 h 173"/>
              <a:gd name="T8" fmla="*/ 0 w 156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6" h="173">
                <a:moveTo>
                  <a:pt x="0" y="33"/>
                </a:moveTo>
                <a:lnTo>
                  <a:pt x="120" y="0"/>
                </a:lnTo>
                <a:lnTo>
                  <a:pt x="156" y="141"/>
                </a:lnTo>
                <a:lnTo>
                  <a:pt x="33" y="173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7" name="Freeform 56"/>
          <p:cNvSpPr>
            <a:spLocks/>
          </p:cNvSpPr>
          <p:nvPr/>
        </p:nvSpPr>
        <p:spPr bwMode="auto">
          <a:xfrm>
            <a:off x="3667125" y="3338513"/>
            <a:ext cx="236538" cy="217487"/>
          </a:xfrm>
          <a:custGeom>
            <a:avLst/>
            <a:gdLst>
              <a:gd name="T0" fmla="*/ 0 w 149"/>
              <a:gd name="T1" fmla="*/ 2147483647 h 137"/>
              <a:gd name="T2" fmla="*/ 2147483647 w 149"/>
              <a:gd name="T3" fmla="*/ 0 h 137"/>
              <a:gd name="T4" fmla="*/ 2147483647 w 149"/>
              <a:gd name="T5" fmla="*/ 2147483647 h 137"/>
              <a:gd name="T6" fmla="*/ 2147483647 w 149"/>
              <a:gd name="T7" fmla="*/ 2147483647 h 137"/>
              <a:gd name="T8" fmla="*/ 0 w 149"/>
              <a:gd name="T9" fmla="*/ 2147483647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7">
                <a:moveTo>
                  <a:pt x="0" y="34"/>
                </a:moveTo>
                <a:lnTo>
                  <a:pt x="122" y="0"/>
                </a:lnTo>
                <a:lnTo>
                  <a:pt x="149" y="103"/>
                </a:lnTo>
                <a:lnTo>
                  <a:pt x="26" y="137"/>
                </a:lnTo>
                <a:lnTo>
                  <a:pt x="0" y="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8" name="Freeform 57"/>
          <p:cNvSpPr>
            <a:spLocks/>
          </p:cNvSpPr>
          <p:nvPr/>
        </p:nvSpPr>
        <p:spPr bwMode="auto">
          <a:xfrm>
            <a:off x="3403600" y="2773363"/>
            <a:ext cx="158750" cy="223837"/>
          </a:xfrm>
          <a:custGeom>
            <a:avLst/>
            <a:gdLst>
              <a:gd name="T0" fmla="*/ 0 w 100"/>
              <a:gd name="T1" fmla="*/ 2147483647 h 141"/>
              <a:gd name="T2" fmla="*/ 2147483647 w 100"/>
              <a:gd name="T3" fmla="*/ 0 h 141"/>
              <a:gd name="T4" fmla="*/ 2147483647 w 100"/>
              <a:gd name="T5" fmla="*/ 2147483647 h 141"/>
              <a:gd name="T6" fmla="*/ 2147483647 w 100"/>
              <a:gd name="T7" fmla="*/ 2147483647 h 141"/>
              <a:gd name="T8" fmla="*/ 2147483647 w 100"/>
              <a:gd name="T9" fmla="*/ 2147483647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" h="141">
                <a:moveTo>
                  <a:pt x="0" y="17"/>
                </a:moveTo>
                <a:lnTo>
                  <a:pt x="72" y="0"/>
                </a:lnTo>
                <a:lnTo>
                  <a:pt x="100" y="122"/>
                </a:lnTo>
                <a:lnTo>
                  <a:pt x="33" y="141"/>
                </a:lnTo>
                <a:lnTo>
                  <a:pt x="2" y="1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89" name="Freeform 58"/>
          <p:cNvSpPr>
            <a:spLocks/>
          </p:cNvSpPr>
          <p:nvPr/>
        </p:nvSpPr>
        <p:spPr bwMode="auto">
          <a:xfrm>
            <a:off x="3455988" y="2968625"/>
            <a:ext cx="155575" cy="228600"/>
          </a:xfrm>
          <a:custGeom>
            <a:avLst/>
            <a:gdLst>
              <a:gd name="T0" fmla="*/ 0 w 98"/>
              <a:gd name="T1" fmla="*/ 2147483647 h 144"/>
              <a:gd name="T2" fmla="*/ 2147483647 w 98"/>
              <a:gd name="T3" fmla="*/ 0 h 144"/>
              <a:gd name="T4" fmla="*/ 2147483647 w 98"/>
              <a:gd name="T5" fmla="*/ 2147483647 h 144"/>
              <a:gd name="T6" fmla="*/ 2147483647 w 98"/>
              <a:gd name="T7" fmla="*/ 2147483647 h 144"/>
              <a:gd name="T8" fmla="*/ 0 w 98"/>
              <a:gd name="T9" fmla="*/ 2147483647 h 1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44">
                <a:moveTo>
                  <a:pt x="0" y="20"/>
                </a:moveTo>
                <a:lnTo>
                  <a:pt x="69" y="0"/>
                </a:lnTo>
                <a:lnTo>
                  <a:pt x="98" y="125"/>
                </a:lnTo>
                <a:lnTo>
                  <a:pt x="31" y="144"/>
                </a:lnTo>
                <a:lnTo>
                  <a:pt x="0" y="2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0" name="Freeform 59"/>
          <p:cNvSpPr>
            <a:spLocks/>
          </p:cNvSpPr>
          <p:nvPr/>
        </p:nvSpPr>
        <p:spPr bwMode="auto">
          <a:xfrm>
            <a:off x="3222625" y="3197225"/>
            <a:ext cx="309563" cy="179388"/>
          </a:xfrm>
          <a:custGeom>
            <a:avLst/>
            <a:gdLst>
              <a:gd name="T0" fmla="*/ 2147483647 w 195"/>
              <a:gd name="T1" fmla="*/ 2147483647 h 113"/>
              <a:gd name="T2" fmla="*/ 2147483647 w 195"/>
              <a:gd name="T3" fmla="*/ 0 h 113"/>
              <a:gd name="T4" fmla="*/ 2147483647 w 195"/>
              <a:gd name="T5" fmla="*/ 2147483647 h 113"/>
              <a:gd name="T6" fmla="*/ 2147483647 w 195"/>
              <a:gd name="T7" fmla="*/ 2147483647 h 113"/>
              <a:gd name="T8" fmla="*/ 0 w 195"/>
              <a:gd name="T9" fmla="*/ 2147483647 h 1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5" h="113">
                <a:moveTo>
                  <a:pt x="3" y="44"/>
                </a:moveTo>
                <a:lnTo>
                  <a:pt x="178" y="0"/>
                </a:lnTo>
                <a:lnTo>
                  <a:pt x="195" y="68"/>
                </a:lnTo>
                <a:lnTo>
                  <a:pt x="17" y="113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1" name="Freeform 60"/>
          <p:cNvSpPr>
            <a:spLocks/>
          </p:cNvSpPr>
          <p:nvPr/>
        </p:nvSpPr>
        <p:spPr bwMode="auto">
          <a:xfrm>
            <a:off x="2533650" y="2881313"/>
            <a:ext cx="506413" cy="530225"/>
          </a:xfrm>
          <a:custGeom>
            <a:avLst/>
            <a:gdLst>
              <a:gd name="T0" fmla="*/ 0 w 319"/>
              <a:gd name="T1" fmla="*/ 2147483647 h 334"/>
              <a:gd name="T2" fmla="*/ 2147483647 w 319"/>
              <a:gd name="T3" fmla="*/ 0 h 334"/>
              <a:gd name="T4" fmla="*/ 2147483647 w 319"/>
              <a:gd name="T5" fmla="*/ 2147483647 h 334"/>
              <a:gd name="T6" fmla="*/ 2147483647 w 319"/>
              <a:gd name="T7" fmla="*/ 2147483647 h 334"/>
              <a:gd name="T8" fmla="*/ 0 w 319"/>
              <a:gd name="T9" fmla="*/ 2147483647 h 3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9" h="334">
                <a:moveTo>
                  <a:pt x="0" y="63"/>
                </a:moveTo>
                <a:lnTo>
                  <a:pt x="247" y="0"/>
                </a:lnTo>
                <a:lnTo>
                  <a:pt x="319" y="276"/>
                </a:lnTo>
                <a:lnTo>
                  <a:pt x="71" y="334"/>
                </a:lnTo>
                <a:lnTo>
                  <a:pt x="0" y="63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2" name="Freeform 61"/>
          <p:cNvSpPr>
            <a:spLocks/>
          </p:cNvSpPr>
          <p:nvPr/>
        </p:nvSpPr>
        <p:spPr bwMode="auto">
          <a:xfrm>
            <a:off x="3009900" y="4511675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3" name="Freeform 62"/>
          <p:cNvSpPr>
            <a:spLocks/>
          </p:cNvSpPr>
          <p:nvPr/>
        </p:nvSpPr>
        <p:spPr bwMode="auto">
          <a:xfrm>
            <a:off x="3006725" y="4932363"/>
            <a:ext cx="277813" cy="184150"/>
          </a:xfrm>
          <a:custGeom>
            <a:avLst/>
            <a:gdLst>
              <a:gd name="T0" fmla="*/ 0 w 175"/>
              <a:gd name="T1" fmla="*/ 0 h 116"/>
              <a:gd name="T2" fmla="*/ 2147483647 w 175"/>
              <a:gd name="T3" fmla="*/ 0 h 116"/>
              <a:gd name="T4" fmla="*/ 2147483647 w 175"/>
              <a:gd name="T5" fmla="*/ 2147483647 h 116"/>
              <a:gd name="T6" fmla="*/ 2147483647 w 175"/>
              <a:gd name="T7" fmla="*/ 2147483647 h 116"/>
              <a:gd name="T8" fmla="*/ 2147483647 w 175"/>
              <a:gd name="T9" fmla="*/ 0 h 1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5" h="116">
                <a:moveTo>
                  <a:pt x="0" y="0"/>
                </a:moveTo>
                <a:lnTo>
                  <a:pt x="175" y="0"/>
                </a:lnTo>
                <a:lnTo>
                  <a:pt x="173" y="113"/>
                </a:lnTo>
                <a:lnTo>
                  <a:pt x="2" y="116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4" name="Freeform 63"/>
          <p:cNvSpPr>
            <a:spLocks/>
          </p:cNvSpPr>
          <p:nvPr/>
        </p:nvSpPr>
        <p:spPr bwMode="auto">
          <a:xfrm>
            <a:off x="2546350" y="5257800"/>
            <a:ext cx="738188" cy="627063"/>
          </a:xfrm>
          <a:custGeom>
            <a:avLst/>
            <a:gdLst>
              <a:gd name="T0" fmla="*/ 2147483647 w 465"/>
              <a:gd name="T1" fmla="*/ 0 h 395"/>
              <a:gd name="T2" fmla="*/ 2147483647 w 465"/>
              <a:gd name="T3" fmla="*/ 0 h 395"/>
              <a:gd name="T4" fmla="*/ 2147483647 w 465"/>
              <a:gd name="T5" fmla="*/ 2147483647 h 395"/>
              <a:gd name="T6" fmla="*/ 2147483647 w 465"/>
              <a:gd name="T7" fmla="*/ 2147483647 h 395"/>
              <a:gd name="T8" fmla="*/ 2147483647 w 465"/>
              <a:gd name="T9" fmla="*/ 2147483647 h 395"/>
              <a:gd name="T10" fmla="*/ 2147483647 w 465"/>
              <a:gd name="T11" fmla="*/ 2147483647 h 395"/>
              <a:gd name="T12" fmla="*/ 0 w 465"/>
              <a:gd name="T13" fmla="*/ 2147483647 h 395"/>
              <a:gd name="T14" fmla="*/ 2147483647 w 465"/>
              <a:gd name="T15" fmla="*/ 2147483647 h 395"/>
              <a:gd name="T16" fmla="*/ 2147483647 w 465"/>
              <a:gd name="T17" fmla="*/ 2147483647 h 395"/>
              <a:gd name="T18" fmla="*/ 2147483647 w 465"/>
              <a:gd name="T19" fmla="*/ 0 h 39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65" h="395">
                <a:moveTo>
                  <a:pt x="234" y="0"/>
                </a:moveTo>
                <a:lnTo>
                  <a:pt x="462" y="0"/>
                </a:lnTo>
                <a:lnTo>
                  <a:pt x="465" y="55"/>
                </a:lnTo>
                <a:lnTo>
                  <a:pt x="405" y="300"/>
                </a:lnTo>
                <a:lnTo>
                  <a:pt x="155" y="237"/>
                </a:lnTo>
                <a:lnTo>
                  <a:pt x="113" y="395"/>
                </a:lnTo>
                <a:lnTo>
                  <a:pt x="0" y="367"/>
                </a:lnTo>
                <a:lnTo>
                  <a:pt x="84" y="36"/>
                </a:lnTo>
                <a:lnTo>
                  <a:pt x="215" y="67"/>
                </a:lnTo>
                <a:lnTo>
                  <a:pt x="23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5" name="Freeform 64"/>
          <p:cNvSpPr>
            <a:spLocks/>
          </p:cNvSpPr>
          <p:nvPr/>
        </p:nvSpPr>
        <p:spPr bwMode="auto">
          <a:xfrm>
            <a:off x="2922588" y="5681663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6" name="Freeform 65"/>
          <p:cNvSpPr>
            <a:spLocks/>
          </p:cNvSpPr>
          <p:nvPr/>
        </p:nvSpPr>
        <p:spPr bwMode="auto">
          <a:xfrm>
            <a:off x="2724150" y="5632450"/>
            <a:ext cx="266700" cy="301625"/>
          </a:xfrm>
          <a:custGeom>
            <a:avLst/>
            <a:gdLst>
              <a:gd name="T0" fmla="*/ 2147483647 w 168"/>
              <a:gd name="T1" fmla="*/ 0 h 190"/>
              <a:gd name="T2" fmla="*/ 2147483647 w 168"/>
              <a:gd name="T3" fmla="*/ 2147483647 h 190"/>
              <a:gd name="T4" fmla="*/ 2147483647 w 168"/>
              <a:gd name="T5" fmla="*/ 2147483647 h 190"/>
              <a:gd name="T6" fmla="*/ 0 w 168"/>
              <a:gd name="T7" fmla="*/ 2147483647 h 190"/>
              <a:gd name="T8" fmla="*/ 2147483647 w 168"/>
              <a:gd name="T9" fmla="*/ 0 h 19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190">
                <a:moveTo>
                  <a:pt x="41" y="0"/>
                </a:moveTo>
                <a:lnTo>
                  <a:pt x="168" y="31"/>
                </a:lnTo>
                <a:lnTo>
                  <a:pt x="125" y="190"/>
                </a:lnTo>
                <a:lnTo>
                  <a:pt x="0" y="159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7" name="Freeform 66"/>
          <p:cNvSpPr>
            <a:spLocks/>
          </p:cNvSpPr>
          <p:nvPr/>
        </p:nvSpPr>
        <p:spPr bwMode="auto">
          <a:xfrm>
            <a:off x="2638425" y="6016625"/>
            <a:ext cx="255588" cy="247650"/>
          </a:xfrm>
          <a:custGeom>
            <a:avLst/>
            <a:gdLst>
              <a:gd name="T0" fmla="*/ 2147483647 w 161"/>
              <a:gd name="T1" fmla="*/ 0 h 156"/>
              <a:gd name="T2" fmla="*/ 2147483647 w 161"/>
              <a:gd name="T3" fmla="*/ 2147483647 h 156"/>
              <a:gd name="T4" fmla="*/ 2147483647 w 161"/>
              <a:gd name="T5" fmla="*/ 2147483647 h 156"/>
              <a:gd name="T6" fmla="*/ 0 w 161"/>
              <a:gd name="T7" fmla="*/ 2147483647 h 156"/>
              <a:gd name="T8" fmla="*/ 2147483647 w 161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56">
                <a:moveTo>
                  <a:pt x="32" y="0"/>
                </a:moveTo>
                <a:lnTo>
                  <a:pt x="161" y="33"/>
                </a:lnTo>
                <a:lnTo>
                  <a:pt x="127" y="156"/>
                </a:lnTo>
                <a:lnTo>
                  <a:pt x="0" y="120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8" name="Freeform 67"/>
          <p:cNvSpPr>
            <a:spLocks/>
          </p:cNvSpPr>
          <p:nvPr/>
        </p:nvSpPr>
        <p:spPr bwMode="auto">
          <a:xfrm>
            <a:off x="2165350" y="5888038"/>
            <a:ext cx="388938" cy="287337"/>
          </a:xfrm>
          <a:custGeom>
            <a:avLst/>
            <a:gdLst>
              <a:gd name="T0" fmla="*/ 2147483647 w 245"/>
              <a:gd name="T1" fmla="*/ 2147483647 h 181"/>
              <a:gd name="T2" fmla="*/ 2147483647 w 245"/>
              <a:gd name="T3" fmla="*/ 2147483647 h 181"/>
              <a:gd name="T4" fmla="*/ 2147483647 w 245"/>
              <a:gd name="T5" fmla="*/ 2147483647 h 181"/>
              <a:gd name="T6" fmla="*/ 2147483647 w 245"/>
              <a:gd name="T7" fmla="*/ 2147483647 h 181"/>
              <a:gd name="T8" fmla="*/ 0 w 245"/>
              <a:gd name="T9" fmla="*/ 2147483647 h 181"/>
              <a:gd name="T10" fmla="*/ 2147483647 w 245"/>
              <a:gd name="T11" fmla="*/ 0 h 18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5" h="181">
                <a:moveTo>
                  <a:pt x="36" y="3"/>
                </a:moveTo>
                <a:lnTo>
                  <a:pt x="245" y="52"/>
                </a:lnTo>
                <a:lnTo>
                  <a:pt x="240" y="52"/>
                </a:lnTo>
                <a:lnTo>
                  <a:pt x="212" y="181"/>
                </a:lnTo>
                <a:lnTo>
                  <a:pt x="0" y="124"/>
                </a:lnTo>
                <a:lnTo>
                  <a:pt x="3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199" name="Freeform 68"/>
          <p:cNvSpPr>
            <a:spLocks/>
          </p:cNvSpPr>
          <p:nvPr/>
        </p:nvSpPr>
        <p:spPr bwMode="auto">
          <a:xfrm>
            <a:off x="2116138" y="6080125"/>
            <a:ext cx="379412" cy="279400"/>
          </a:xfrm>
          <a:custGeom>
            <a:avLst/>
            <a:gdLst>
              <a:gd name="T0" fmla="*/ 2147483647 w 239"/>
              <a:gd name="T1" fmla="*/ 0 h 176"/>
              <a:gd name="T2" fmla="*/ 2147483647 w 239"/>
              <a:gd name="T3" fmla="*/ 2147483647 h 176"/>
              <a:gd name="T4" fmla="*/ 2147483647 w 239"/>
              <a:gd name="T5" fmla="*/ 2147483647 h 176"/>
              <a:gd name="T6" fmla="*/ 0 w 239"/>
              <a:gd name="T7" fmla="*/ 2147483647 h 176"/>
              <a:gd name="T8" fmla="*/ 2147483647 w 239"/>
              <a:gd name="T9" fmla="*/ 0 h 17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9" h="176">
                <a:moveTo>
                  <a:pt x="31" y="0"/>
                </a:moveTo>
                <a:lnTo>
                  <a:pt x="239" y="60"/>
                </a:lnTo>
                <a:lnTo>
                  <a:pt x="209" y="176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0" name="Freeform 69"/>
          <p:cNvSpPr>
            <a:spLocks/>
          </p:cNvSpPr>
          <p:nvPr/>
        </p:nvSpPr>
        <p:spPr bwMode="auto">
          <a:xfrm>
            <a:off x="1968500" y="6251575"/>
            <a:ext cx="414338" cy="279400"/>
          </a:xfrm>
          <a:custGeom>
            <a:avLst/>
            <a:gdLst>
              <a:gd name="T0" fmla="*/ 2147483647 w 261"/>
              <a:gd name="T1" fmla="*/ 0 h 176"/>
              <a:gd name="T2" fmla="*/ 2147483647 w 261"/>
              <a:gd name="T3" fmla="*/ 2147483647 h 176"/>
              <a:gd name="T4" fmla="*/ 2147483647 w 261"/>
              <a:gd name="T5" fmla="*/ 2147483647 h 176"/>
              <a:gd name="T6" fmla="*/ 2147483647 w 261"/>
              <a:gd name="T7" fmla="*/ 2147483647 h 176"/>
              <a:gd name="T8" fmla="*/ 2147483647 w 261"/>
              <a:gd name="T9" fmla="*/ 2147483647 h 176"/>
              <a:gd name="T10" fmla="*/ 0 w 261"/>
              <a:gd name="T11" fmla="*/ 2147483647 h 176"/>
              <a:gd name="T12" fmla="*/ 2147483647 w 261"/>
              <a:gd name="T13" fmla="*/ 2147483647 h 17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61" h="176">
                <a:moveTo>
                  <a:pt x="28" y="0"/>
                </a:moveTo>
                <a:lnTo>
                  <a:pt x="249" y="56"/>
                </a:lnTo>
                <a:lnTo>
                  <a:pt x="240" y="94"/>
                </a:lnTo>
                <a:lnTo>
                  <a:pt x="261" y="101"/>
                </a:lnTo>
                <a:lnTo>
                  <a:pt x="242" y="176"/>
                </a:lnTo>
                <a:lnTo>
                  <a:pt x="0" y="111"/>
                </a:lnTo>
                <a:lnTo>
                  <a:pt x="28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1" name="Freeform 71"/>
          <p:cNvSpPr>
            <a:spLocks/>
          </p:cNvSpPr>
          <p:nvPr/>
        </p:nvSpPr>
        <p:spPr bwMode="auto">
          <a:xfrm>
            <a:off x="2524125" y="6208713"/>
            <a:ext cx="506413" cy="528637"/>
          </a:xfrm>
          <a:custGeom>
            <a:avLst/>
            <a:gdLst>
              <a:gd name="T0" fmla="*/ 2147483647 w 319"/>
              <a:gd name="T1" fmla="*/ 0 h 333"/>
              <a:gd name="T2" fmla="*/ 2147483647 w 319"/>
              <a:gd name="T3" fmla="*/ 2147483647 h 333"/>
              <a:gd name="T4" fmla="*/ 2147483647 w 319"/>
              <a:gd name="T5" fmla="*/ 2147483647 h 333"/>
              <a:gd name="T6" fmla="*/ 0 w 319"/>
              <a:gd name="T7" fmla="*/ 2147483647 h 333"/>
              <a:gd name="T8" fmla="*/ 2147483647 w 3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9" h="333">
                <a:moveTo>
                  <a:pt x="72" y="0"/>
                </a:moveTo>
                <a:lnTo>
                  <a:pt x="319" y="69"/>
                </a:lnTo>
                <a:lnTo>
                  <a:pt x="251" y="333"/>
                </a:lnTo>
                <a:lnTo>
                  <a:pt x="0" y="271"/>
                </a:lnTo>
                <a:lnTo>
                  <a:pt x="7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2" name="Freeform 72"/>
          <p:cNvSpPr>
            <a:spLocks/>
          </p:cNvSpPr>
          <p:nvPr/>
        </p:nvSpPr>
        <p:spPr bwMode="auto">
          <a:xfrm>
            <a:off x="2282825" y="7359650"/>
            <a:ext cx="314325" cy="266700"/>
          </a:xfrm>
          <a:custGeom>
            <a:avLst/>
            <a:gdLst>
              <a:gd name="T0" fmla="*/ 2147483647 w 198"/>
              <a:gd name="T1" fmla="*/ 0 h 168"/>
              <a:gd name="T2" fmla="*/ 2147483647 w 198"/>
              <a:gd name="T3" fmla="*/ 2147483647 h 168"/>
              <a:gd name="T4" fmla="*/ 2147483647 w 198"/>
              <a:gd name="T5" fmla="*/ 2147483647 h 168"/>
              <a:gd name="T6" fmla="*/ 0 w 198"/>
              <a:gd name="T7" fmla="*/ 2147483647 h 168"/>
              <a:gd name="T8" fmla="*/ 2147483647 w 198"/>
              <a:gd name="T9" fmla="*/ 0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168">
                <a:moveTo>
                  <a:pt x="32" y="0"/>
                </a:moveTo>
                <a:lnTo>
                  <a:pt x="198" y="40"/>
                </a:lnTo>
                <a:lnTo>
                  <a:pt x="164" y="168"/>
                </a:lnTo>
                <a:lnTo>
                  <a:pt x="0" y="123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3" name="Freeform 73"/>
          <p:cNvSpPr>
            <a:spLocks/>
          </p:cNvSpPr>
          <p:nvPr/>
        </p:nvSpPr>
        <p:spPr bwMode="auto">
          <a:xfrm>
            <a:off x="2182813" y="7550150"/>
            <a:ext cx="511175" cy="503238"/>
          </a:xfrm>
          <a:custGeom>
            <a:avLst/>
            <a:gdLst>
              <a:gd name="T0" fmla="*/ 2147483647 w 322"/>
              <a:gd name="T1" fmla="*/ 2147483647 h 317"/>
              <a:gd name="T2" fmla="*/ 2147483647 w 322"/>
              <a:gd name="T3" fmla="*/ 2147483647 h 317"/>
              <a:gd name="T4" fmla="*/ 2147483647 w 322"/>
              <a:gd name="T5" fmla="*/ 2147483647 h 317"/>
              <a:gd name="T6" fmla="*/ 0 w 322"/>
              <a:gd name="T7" fmla="*/ 2147483647 h 317"/>
              <a:gd name="T8" fmla="*/ 2147483647 w 322"/>
              <a:gd name="T9" fmla="*/ 0 h 3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2" h="317">
                <a:moveTo>
                  <a:pt x="63" y="5"/>
                </a:moveTo>
                <a:lnTo>
                  <a:pt x="322" y="72"/>
                </a:lnTo>
                <a:lnTo>
                  <a:pt x="259" y="317"/>
                </a:lnTo>
                <a:lnTo>
                  <a:pt x="0" y="250"/>
                </a:lnTo>
                <a:lnTo>
                  <a:pt x="6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4" name="Freeform 74"/>
          <p:cNvSpPr>
            <a:spLocks/>
          </p:cNvSpPr>
          <p:nvPr/>
        </p:nvSpPr>
        <p:spPr bwMode="auto">
          <a:xfrm>
            <a:off x="2081213" y="7947025"/>
            <a:ext cx="514350" cy="495300"/>
          </a:xfrm>
          <a:custGeom>
            <a:avLst/>
            <a:gdLst>
              <a:gd name="T0" fmla="*/ 2147483647 w 324"/>
              <a:gd name="T1" fmla="*/ 2147483647 h 312"/>
              <a:gd name="T2" fmla="*/ 2147483647 w 324"/>
              <a:gd name="T3" fmla="*/ 2147483647 h 312"/>
              <a:gd name="T4" fmla="*/ 2147483647 w 324"/>
              <a:gd name="T5" fmla="*/ 2147483647 h 312"/>
              <a:gd name="T6" fmla="*/ 0 w 324"/>
              <a:gd name="T7" fmla="*/ 2147483647 h 312"/>
              <a:gd name="T8" fmla="*/ 2147483647 w 324"/>
              <a:gd name="T9" fmla="*/ 0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24" h="312">
                <a:moveTo>
                  <a:pt x="64" y="1"/>
                </a:moveTo>
                <a:lnTo>
                  <a:pt x="324" y="66"/>
                </a:lnTo>
                <a:lnTo>
                  <a:pt x="259" y="312"/>
                </a:lnTo>
                <a:lnTo>
                  <a:pt x="0" y="250"/>
                </a:lnTo>
                <a:lnTo>
                  <a:pt x="6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5" name="Freeform 75"/>
          <p:cNvSpPr>
            <a:spLocks/>
          </p:cNvSpPr>
          <p:nvPr/>
        </p:nvSpPr>
        <p:spPr bwMode="auto">
          <a:xfrm>
            <a:off x="2255838" y="8396288"/>
            <a:ext cx="234950" cy="244475"/>
          </a:xfrm>
          <a:custGeom>
            <a:avLst/>
            <a:gdLst>
              <a:gd name="T0" fmla="*/ 2147483647 w 148"/>
              <a:gd name="T1" fmla="*/ 2147483647 h 154"/>
              <a:gd name="T2" fmla="*/ 2147483647 w 148"/>
              <a:gd name="T3" fmla="*/ 2147483647 h 154"/>
              <a:gd name="T4" fmla="*/ 2147483647 w 148"/>
              <a:gd name="T5" fmla="*/ 2147483647 h 154"/>
              <a:gd name="T6" fmla="*/ 0 w 148"/>
              <a:gd name="T7" fmla="*/ 2147483647 h 154"/>
              <a:gd name="T8" fmla="*/ 2147483647 w 148"/>
              <a:gd name="T9" fmla="*/ 0 h 15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" h="154">
                <a:moveTo>
                  <a:pt x="31" y="1"/>
                </a:moveTo>
                <a:lnTo>
                  <a:pt x="148" y="29"/>
                </a:lnTo>
                <a:lnTo>
                  <a:pt x="117" y="154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6" name="Freeform 76"/>
          <p:cNvSpPr>
            <a:spLocks/>
          </p:cNvSpPr>
          <p:nvPr/>
        </p:nvSpPr>
        <p:spPr bwMode="auto">
          <a:xfrm>
            <a:off x="2443163" y="8316913"/>
            <a:ext cx="266700" cy="369887"/>
          </a:xfrm>
          <a:custGeom>
            <a:avLst/>
            <a:gdLst>
              <a:gd name="T0" fmla="*/ 2147483647 w 168"/>
              <a:gd name="T1" fmla="*/ 2147483647 h 233"/>
              <a:gd name="T2" fmla="*/ 2147483647 w 168"/>
              <a:gd name="T3" fmla="*/ 2147483647 h 233"/>
              <a:gd name="T4" fmla="*/ 2147483647 w 168"/>
              <a:gd name="T5" fmla="*/ 2147483647 h 233"/>
              <a:gd name="T6" fmla="*/ 0 w 168"/>
              <a:gd name="T7" fmla="*/ 2147483647 h 233"/>
              <a:gd name="T8" fmla="*/ 2147483647 w 168"/>
              <a:gd name="T9" fmla="*/ 0 h 2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33">
                <a:moveTo>
                  <a:pt x="52" y="2"/>
                </a:moveTo>
                <a:lnTo>
                  <a:pt x="168" y="29"/>
                </a:lnTo>
                <a:lnTo>
                  <a:pt x="116" y="233"/>
                </a:lnTo>
                <a:lnTo>
                  <a:pt x="0" y="204"/>
                </a:lnTo>
                <a:lnTo>
                  <a:pt x="52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7" name="Freeform 77"/>
          <p:cNvSpPr>
            <a:spLocks/>
          </p:cNvSpPr>
          <p:nvPr/>
        </p:nvSpPr>
        <p:spPr bwMode="auto">
          <a:xfrm>
            <a:off x="2630488" y="8491538"/>
            <a:ext cx="438150" cy="290512"/>
          </a:xfrm>
          <a:custGeom>
            <a:avLst/>
            <a:gdLst>
              <a:gd name="T0" fmla="*/ 2147483647 w 276"/>
              <a:gd name="T1" fmla="*/ 0 h 183"/>
              <a:gd name="T2" fmla="*/ 2147483647 w 276"/>
              <a:gd name="T3" fmla="*/ 2147483647 h 183"/>
              <a:gd name="T4" fmla="*/ 2147483647 w 276"/>
              <a:gd name="T5" fmla="*/ 2147483647 h 183"/>
              <a:gd name="T6" fmla="*/ 0 w 276"/>
              <a:gd name="T7" fmla="*/ 2147483647 h 183"/>
              <a:gd name="T8" fmla="*/ 2147483647 w 276"/>
              <a:gd name="T9" fmla="*/ 0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83">
                <a:moveTo>
                  <a:pt x="31" y="0"/>
                </a:moveTo>
                <a:lnTo>
                  <a:pt x="276" y="60"/>
                </a:lnTo>
                <a:lnTo>
                  <a:pt x="247" y="183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8" name="Freeform 78"/>
          <p:cNvSpPr>
            <a:spLocks/>
          </p:cNvSpPr>
          <p:nvPr/>
        </p:nvSpPr>
        <p:spPr bwMode="auto">
          <a:xfrm>
            <a:off x="2676525" y="8099425"/>
            <a:ext cx="484188" cy="487363"/>
          </a:xfrm>
          <a:custGeom>
            <a:avLst/>
            <a:gdLst>
              <a:gd name="T0" fmla="*/ 2147483647 w 305"/>
              <a:gd name="T1" fmla="*/ 0 h 307"/>
              <a:gd name="T2" fmla="*/ 2147483647 w 305"/>
              <a:gd name="T3" fmla="*/ 2147483647 h 307"/>
              <a:gd name="T4" fmla="*/ 2147483647 w 305"/>
              <a:gd name="T5" fmla="*/ 2147483647 h 307"/>
              <a:gd name="T6" fmla="*/ 0 w 305"/>
              <a:gd name="T7" fmla="*/ 2147483647 h 307"/>
              <a:gd name="T8" fmla="*/ 2147483647 w 305"/>
              <a:gd name="T9" fmla="*/ 2147483647 h 30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7">
                <a:moveTo>
                  <a:pt x="62" y="0"/>
                </a:moveTo>
                <a:lnTo>
                  <a:pt x="305" y="57"/>
                </a:lnTo>
                <a:lnTo>
                  <a:pt x="247" y="307"/>
                </a:lnTo>
                <a:lnTo>
                  <a:pt x="0" y="245"/>
                </a:lnTo>
                <a:lnTo>
                  <a:pt x="62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09" name="Freeform 81"/>
          <p:cNvSpPr>
            <a:spLocks/>
          </p:cNvSpPr>
          <p:nvPr/>
        </p:nvSpPr>
        <p:spPr bwMode="auto">
          <a:xfrm>
            <a:off x="4972050" y="6418263"/>
            <a:ext cx="479425" cy="481012"/>
          </a:xfrm>
          <a:custGeom>
            <a:avLst/>
            <a:gdLst>
              <a:gd name="T0" fmla="*/ 2147483647 w 302"/>
              <a:gd name="T1" fmla="*/ 0 h 303"/>
              <a:gd name="T2" fmla="*/ 2147483647 w 302"/>
              <a:gd name="T3" fmla="*/ 2147483647 h 303"/>
              <a:gd name="T4" fmla="*/ 2147483647 w 302"/>
              <a:gd name="T5" fmla="*/ 2147483647 h 303"/>
              <a:gd name="T6" fmla="*/ 0 w 302"/>
              <a:gd name="T7" fmla="*/ 2147483647 h 303"/>
              <a:gd name="T8" fmla="*/ 2147483647 w 302"/>
              <a:gd name="T9" fmla="*/ 0 h 3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2" h="303">
                <a:moveTo>
                  <a:pt x="58" y="0"/>
                </a:moveTo>
                <a:lnTo>
                  <a:pt x="302" y="63"/>
                </a:lnTo>
                <a:lnTo>
                  <a:pt x="240" y="303"/>
                </a:lnTo>
                <a:lnTo>
                  <a:pt x="0" y="241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0" name="Freeform 82"/>
          <p:cNvSpPr>
            <a:spLocks/>
          </p:cNvSpPr>
          <p:nvPr/>
        </p:nvSpPr>
        <p:spPr bwMode="auto">
          <a:xfrm>
            <a:off x="5353050" y="6518275"/>
            <a:ext cx="304800" cy="434975"/>
          </a:xfrm>
          <a:custGeom>
            <a:avLst/>
            <a:gdLst>
              <a:gd name="T0" fmla="*/ 2147483647 w 192"/>
              <a:gd name="T1" fmla="*/ 0 h 274"/>
              <a:gd name="T2" fmla="*/ 2147483647 w 192"/>
              <a:gd name="T3" fmla="*/ 2147483647 h 274"/>
              <a:gd name="T4" fmla="*/ 2147483647 w 192"/>
              <a:gd name="T5" fmla="*/ 2147483647 h 274"/>
              <a:gd name="T6" fmla="*/ 0 w 192"/>
              <a:gd name="T7" fmla="*/ 2147483647 h 274"/>
              <a:gd name="T8" fmla="*/ 2147483647 w 192"/>
              <a:gd name="T9" fmla="*/ 0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62" y="0"/>
                </a:moveTo>
                <a:lnTo>
                  <a:pt x="192" y="31"/>
                </a:lnTo>
                <a:lnTo>
                  <a:pt x="130" y="274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1" name="Freeform 83"/>
          <p:cNvSpPr>
            <a:spLocks/>
          </p:cNvSpPr>
          <p:nvPr/>
        </p:nvSpPr>
        <p:spPr bwMode="auto">
          <a:xfrm>
            <a:off x="5322888" y="6278563"/>
            <a:ext cx="388937" cy="288925"/>
          </a:xfrm>
          <a:custGeom>
            <a:avLst/>
            <a:gdLst>
              <a:gd name="T0" fmla="*/ 2147483647 w 245"/>
              <a:gd name="T1" fmla="*/ 2147483647 h 182"/>
              <a:gd name="T2" fmla="*/ 2147483647 w 245"/>
              <a:gd name="T3" fmla="*/ 2147483647 h 182"/>
              <a:gd name="T4" fmla="*/ 2147483647 w 245"/>
              <a:gd name="T5" fmla="*/ 2147483647 h 182"/>
              <a:gd name="T6" fmla="*/ 0 w 245"/>
              <a:gd name="T7" fmla="*/ 2147483647 h 182"/>
              <a:gd name="T8" fmla="*/ 2147483647 w 245"/>
              <a:gd name="T9" fmla="*/ 0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5" h="182">
                <a:moveTo>
                  <a:pt x="33" y="2"/>
                </a:moveTo>
                <a:lnTo>
                  <a:pt x="245" y="55"/>
                </a:lnTo>
                <a:lnTo>
                  <a:pt x="211" y="182"/>
                </a:lnTo>
                <a:lnTo>
                  <a:pt x="0" y="129"/>
                </a:lnTo>
                <a:lnTo>
                  <a:pt x="31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2" name="Freeform 84"/>
          <p:cNvSpPr>
            <a:spLocks/>
          </p:cNvSpPr>
          <p:nvPr/>
        </p:nvSpPr>
        <p:spPr bwMode="auto">
          <a:xfrm>
            <a:off x="5121275" y="5834063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3" name="Freeform 85"/>
          <p:cNvSpPr>
            <a:spLocks/>
          </p:cNvSpPr>
          <p:nvPr/>
        </p:nvSpPr>
        <p:spPr bwMode="auto">
          <a:xfrm>
            <a:off x="4730750" y="5737225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4" name="Freeform 86"/>
          <p:cNvSpPr>
            <a:spLocks/>
          </p:cNvSpPr>
          <p:nvPr/>
        </p:nvSpPr>
        <p:spPr bwMode="auto">
          <a:xfrm>
            <a:off x="4572000" y="5689600"/>
            <a:ext cx="255588" cy="315913"/>
          </a:xfrm>
          <a:custGeom>
            <a:avLst/>
            <a:gdLst>
              <a:gd name="T0" fmla="*/ 2147483647 w 161"/>
              <a:gd name="T1" fmla="*/ 0 h 199"/>
              <a:gd name="T2" fmla="*/ 2147483647 w 161"/>
              <a:gd name="T3" fmla="*/ 2147483647 h 199"/>
              <a:gd name="T4" fmla="*/ 2147483647 w 161"/>
              <a:gd name="T5" fmla="*/ 2147483647 h 199"/>
              <a:gd name="T6" fmla="*/ 0 w 161"/>
              <a:gd name="T7" fmla="*/ 2147483647 h 199"/>
              <a:gd name="T8" fmla="*/ 2147483647 w 161"/>
              <a:gd name="T9" fmla="*/ 0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99">
                <a:moveTo>
                  <a:pt x="38" y="0"/>
                </a:moveTo>
                <a:lnTo>
                  <a:pt x="161" y="29"/>
                </a:lnTo>
                <a:lnTo>
                  <a:pt x="118" y="199"/>
                </a:lnTo>
                <a:lnTo>
                  <a:pt x="0" y="170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5" name="Freeform 87"/>
          <p:cNvSpPr>
            <a:spLocks/>
          </p:cNvSpPr>
          <p:nvPr/>
        </p:nvSpPr>
        <p:spPr bwMode="auto">
          <a:xfrm>
            <a:off x="3956050" y="5545138"/>
            <a:ext cx="482600" cy="479425"/>
          </a:xfrm>
          <a:custGeom>
            <a:avLst/>
            <a:gdLst>
              <a:gd name="T0" fmla="*/ 2147483647 w 304"/>
              <a:gd name="T1" fmla="*/ 0 h 302"/>
              <a:gd name="T2" fmla="*/ 2147483647 w 304"/>
              <a:gd name="T3" fmla="*/ 2147483647 h 302"/>
              <a:gd name="T4" fmla="*/ 2147483647 w 304"/>
              <a:gd name="T5" fmla="*/ 2147483647 h 302"/>
              <a:gd name="T6" fmla="*/ 0 w 304"/>
              <a:gd name="T7" fmla="*/ 2147483647 h 302"/>
              <a:gd name="T8" fmla="*/ 2147483647 w 304"/>
              <a:gd name="T9" fmla="*/ 0 h 30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4" h="302">
                <a:moveTo>
                  <a:pt x="62" y="0"/>
                </a:moveTo>
                <a:lnTo>
                  <a:pt x="304" y="60"/>
                </a:lnTo>
                <a:lnTo>
                  <a:pt x="247" y="302"/>
                </a:lnTo>
                <a:lnTo>
                  <a:pt x="0" y="24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6" name="Freeform 88"/>
          <p:cNvSpPr>
            <a:spLocks/>
          </p:cNvSpPr>
          <p:nvPr/>
        </p:nvSpPr>
        <p:spPr bwMode="auto">
          <a:xfrm>
            <a:off x="3813175" y="5495925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7" name="Freeform 89"/>
          <p:cNvSpPr>
            <a:spLocks/>
          </p:cNvSpPr>
          <p:nvPr/>
        </p:nvSpPr>
        <p:spPr bwMode="auto">
          <a:xfrm>
            <a:off x="3762375" y="5689600"/>
            <a:ext cx="239713" cy="234950"/>
          </a:xfrm>
          <a:custGeom>
            <a:avLst/>
            <a:gdLst>
              <a:gd name="T0" fmla="*/ 2147483647 w 151"/>
              <a:gd name="T1" fmla="*/ 0 h 148"/>
              <a:gd name="T2" fmla="*/ 2147483647 w 151"/>
              <a:gd name="T3" fmla="*/ 2147483647 h 148"/>
              <a:gd name="T4" fmla="*/ 2147483647 w 151"/>
              <a:gd name="T5" fmla="*/ 2147483647 h 148"/>
              <a:gd name="T6" fmla="*/ 0 w 151"/>
              <a:gd name="T7" fmla="*/ 2147483647 h 148"/>
              <a:gd name="T8" fmla="*/ 2147483647 w 151"/>
              <a:gd name="T9" fmla="*/ 0 h 1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48">
                <a:moveTo>
                  <a:pt x="34" y="0"/>
                </a:moveTo>
                <a:lnTo>
                  <a:pt x="151" y="28"/>
                </a:lnTo>
                <a:lnTo>
                  <a:pt x="120" y="148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8" name="Freeform 93"/>
          <p:cNvSpPr>
            <a:spLocks/>
          </p:cNvSpPr>
          <p:nvPr/>
        </p:nvSpPr>
        <p:spPr bwMode="auto">
          <a:xfrm>
            <a:off x="2012950" y="3336925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19" name="Freeform 94"/>
          <p:cNvSpPr>
            <a:spLocks/>
          </p:cNvSpPr>
          <p:nvPr/>
        </p:nvSpPr>
        <p:spPr bwMode="auto">
          <a:xfrm>
            <a:off x="2063750" y="3532188"/>
            <a:ext cx="165100" cy="219075"/>
          </a:xfrm>
          <a:custGeom>
            <a:avLst/>
            <a:gdLst>
              <a:gd name="T0" fmla="*/ 2147483647 w 104"/>
              <a:gd name="T1" fmla="*/ 2147483647 h 138"/>
              <a:gd name="T2" fmla="*/ 2147483647 w 104"/>
              <a:gd name="T3" fmla="*/ 0 h 138"/>
              <a:gd name="T4" fmla="*/ 2147483647 w 104"/>
              <a:gd name="T5" fmla="*/ 2147483647 h 138"/>
              <a:gd name="T6" fmla="*/ 2147483647 w 104"/>
              <a:gd name="T7" fmla="*/ 2147483647 h 138"/>
              <a:gd name="T8" fmla="*/ 0 w 104"/>
              <a:gd name="T9" fmla="*/ 2147483647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4" h="138">
                <a:moveTo>
                  <a:pt x="1" y="16"/>
                </a:moveTo>
                <a:lnTo>
                  <a:pt x="74" y="0"/>
                </a:lnTo>
                <a:lnTo>
                  <a:pt x="104" y="121"/>
                </a:lnTo>
                <a:lnTo>
                  <a:pt x="32" y="138"/>
                </a:lnTo>
                <a:lnTo>
                  <a:pt x="0" y="16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0" name="Freeform 96"/>
          <p:cNvSpPr>
            <a:spLocks/>
          </p:cNvSpPr>
          <p:nvPr/>
        </p:nvSpPr>
        <p:spPr bwMode="auto">
          <a:xfrm>
            <a:off x="2641600" y="854075"/>
            <a:ext cx="442913" cy="285750"/>
          </a:xfrm>
          <a:custGeom>
            <a:avLst/>
            <a:gdLst>
              <a:gd name="T0" fmla="*/ 0 w 279"/>
              <a:gd name="T1" fmla="*/ 2147483647 h 180"/>
              <a:gd name="T2" fmla="*/ 2147483647 w 279"/>
              <a:gd name="T3" fmla="*/ 0 h 180"/>
              <a:gd name="T4" fmla="*/ 2147483647 w 279"/>
              <a:gd name="T5" fmla="*/ 2147483647 h 180"/>
              <a:gd name="T6" fmla="*/ 2147483647 w 279"/>
              <a:gd name="T7" fmla="*/ 2147483647 h 180"/>
              <a:gd name="T8" fmla="*/ 0 w 279"/>
              <a:gd name="T9" fmla="*/ 2147483647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9" h="180">
                <a:moveTo>
                  <a:pt x="0" y="62"/>
                </a:moveTo>
                <a:lnTo>
                  <a:pt x="245" y="0"/>
                </a:lnTo>
                <a:lnTo>
                  <a:pt x="279" y="120"/>
                </a:lnTo>
                <a:lnTo>
                  <a:pt x="29" y="180"/>
                </a:lnTo>
                <a:lnTo>
                  <a:pt x="0" y="6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1" name="Freeform 97"/>
          <p:cNvSpPr>
            <a:spLocks/>
          </p:cNvSpPr>
          <p:nvPr/>
        </p:nvSpPr>
        <p:spPr bwMode="auto">
          <a:xfrm>
            <a:off x="2451100" y="952500"/>
            <a:ext cx="266700" cy="357188"/>
          </a:xfrm>
          <a:custGeom>
            <a:avLst/>
            <a:gdLst>
              <a:gd name="T0" fmla="*/ 0 w 168"/>
              <a:gd name="T1" fmla="*/ 2147483647 h 225"/>
              <a:gd name="T2" fmla="*/ 2147483647 w 168"/>
              <a:gd name="T3" fmla="*/ 0 h 225"/>
              <a:gd name="T4" fmla="*/ 2147483647 w 168"/>
              <a:gd name="T5" fmla="*/ 2147483647 h 225"/>
              <a:gd name="T6" fmla="*/ 2147483647 w 168"/>
              <a:gd name="T7" fmla="*/ 2147483647 h 225"/>
              <a:gd name="T8" fmla="*/ 0 w 168"/>
              <a:gd name="T9" fmla="*/ 2147483647 h 2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225">
                <a:moveTo>
                  <a:pt x="0" y="26"/>
                </a:moveTo>
                <a:lnTo>
                  <a:pt x="118" y="0"/>
                </a:lnTo>
                <a:lnTo>
                  <a:pt x="168" y="199"/>
                </a:lnTo>
                <a:lnTo>
                  <a:pt x="51" y="225"/>
                </a:lnTo>
                <a:lnTo>
                  <a:pt x="0" y="2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2" name="Freeform 98"/>
          <p:cNvSpPr>
            <a:spLocks/>
          </p:cNvSpPr>
          <p:nvPr/>
        </p:nvSpPr>
        <p:spPr bwMode="auto">
          <a:xfrm>
            <a:off x="2787650" y="1433513"/>
            <a:ext cx="438150" cy="282575"/>
          </a:xfrm>
          <a:custGeom>
            <a:avLst/>
            <a:gdLst>
              <a:gd name="T0" fmla="*/ 0 w 276"/>
              <a:gd name="T1" fmla="*/ 2147483647 h 178"/>
              <a:gd name="T2" fmla="*/ 2147483647 w 276"/>
              <a:gd name="T3" fmla="*/ 0 h 178"/>
              <a:gd name="T4" fmla="*/ 2147483647 w 276"/>
              <a:gd name="T5" fmla="*/ 2147483647 h 178"/>
              <a:gd name="T6" fmla="*/ 2147483647 w 276"/>
              <a:gd name="T7" fmla="*/ 2147483647 h 178"/>
              <a:gd name="T8" fmla="*/ 0 w 276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6" h="178">
                <a:moveTo>
                  <a:pt x="0" y="63"/>
                </a:moveTo>
                <a:lnTo>
                  <a:pt x="249" y="0"/>
                </a:lnTo>
                <a:lnTo>
                  <a:pt x="276" y="118"/>
                </a:lnTo>
                <a:lnTo>
                  <a:pt x="31" y="178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3" name="Freeform 100"/>
          <p:cNvSpPr>
            <a:spLocks/>
          </p:cNvSpPr>
          <p:nvPr/>
        </p:nvSpPr>
        <p:spPr bwMode="auto">
          <a:xfrm>
            <a:off x="4216400" y="6219825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4" name="Freeform 101"/>
          <p:cNvSpPr>
            <a:spLocks/>
          </p:cNvSpPr>
          <p:nvPr/>
        </p:nvSpPr>
        <p:spPr bwMode="auto">
          <a:xfrm>
            <a:off x="5362575" y="2681288"/>
            <a:ext cx="304800" cy="434975"/>
          </a:xfrm>
          <a:custGeom>
            <a:avLst/>
            <a:gdLst>
              <a:gd name="T0" fmla="*/ 0 w 192"/>
              <a:gd name="T1" fmla="*/ 2147483647 h 274"/>
              <a:gd name="T2" fmla="*/ 2147483647 w 192"/>
              <a:gd name="T3" fmla="*/ 0 h 274"/>
              <a:gd name="T4" fmla="*/ 2147483647 w 192"/>
              <a:gd name="T5" fmla="*/ 2147483647 h 274"/>
              <a:gd name="T6" fmla="*/ 2147483647 w 192"/>
              <a:gd name="T7" fmla="*/ 2147483647 h 274"/>
              <a:gd name="T8" fmla="*/ 0 w 192"/>
              <a:gd name="T9" fmla="*/ 2147483647 h 2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" h="274">
                <a:moveTo>
                  <a:pt x="0" y="31"/>
                </a:moveTo>
                <a:lnTo>
                  <a:pt x="127" y="0"/>
                </a:lnTo>
                <a:lnTo>
                  <a:pt x="192" y="240"/>
                </a:lnTo>
                <a:lnTo>
                  <a:pt x="62" y="274"/>
                </a:lnTo>
                <a:lnTo>
                  <a:pt x="0" y="2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5" name="Freeform 102"/>
          <p:cNvSpPr>
            <a:spLocks/>
          </p:cNvSpPr>
          <p:nvPr/>
        </p:nvSpPr>
        <p:spPr bwMode="auto">
          <a:xfrm>
            <a:off x="5327650" y="3063875"/>
            <a:ext cx="385763" cy="290513"/>
          </a:xfrm>
          <a:custGeom>
            <a:avLst/>
            <a:gdLst>
              <a:gd name="T0" fmla="*/ 2147483647 w 243"/>
              <a:gd name="T1" fmla="*/ 2147483647 h 183"/>
              <a:gd name="T2" fmla="*/ 2147483647 w 243"/>
              <a:gd name="T3" fmla="*/ 0 h 183"/>
              <a:gd name="T4" fmla="*/ 2147483647 w 243"/>
              <a:gd name="T5" fmla="*/ 2147483647 h 183"/>
              <a:gd name="T6" fmla="*/ 2147483647 w 243"/>
              <a:gd name="T7" fmla="*/ 2147483647 h 183"/>
              <a:gd name="T8" fmla="*/ 0 w 243"/>
              <a:gd name="T9" fmla="*/ 2147483647 h 18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3" h="183">
                <a:moveTo>
                  <a:pt x="3" y="53"/>
                </a:moveTo>
                <a:lnTo>
                  <a:pt x="214" y="0"/>
                </a:lnTo>
                <a:lnTo>
                  <a:pt x="243" y="130"/>
                </a:lnTo>
                <a:lnTo>
                  <a:pt x="32" y="183"/>
                </a:lnTo>
                <a:lnTo>
                  <a:pt x="0" y="55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6" name="Freeform 103"/>
          <p:cNvSpPr>
            <a:spLocks/>
          </p:cNvSpPr>
          <p:nvPr/>
        </p:nvSpPr>
        <p:spPr bwMode="auto">
          <a:xfrm>
            <a:off x="2139950" y="3819525"/>
            <a:ext cx="266700" cy="606425"/>
          </a:xfrm>
          <a:custGeom>
            <a:avLst/>
            <a:gdLst>
              <a:gd name="T0" fmla="*/ 0 w 168"/>
              <a:gd name="T1" fmla="*/ 2147483647 h 382"/>
              <a:gd name="T2" fmla="*/ 2147483647 w 168"/>
              <a:gd name="T3" fmla="*/ 0 h 382"/>
              <a:gd name="T4" fmla="*/ 2147483647 w 168"/>
              <a:gd name="T5" fmla="*/ 2147483647 h 382"/>
              <a:gd name="T6" fmla="*/ 2147483647 w 168"/>
              <a:gd name="T7" fmla="*/ 2147483647 h 382"/>
              <a:gd name="T8" fmla="*/ 0 w 168"/>
              <a:gd name="T9" fmla="*/ 2147483647 h 3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8" h="382">
                <a:moveTo>
                  <a:pt x="0" y="17"/>
                </a:moveTo>
                <a:lnTo>
                  <a:pt x="67" y="0"/>
                </a:lnTo>
                <a:lnTo>
                  <a:pt x="168" y="382"/>
                </a:lnTo>
                <a:lnTo>
                  <a:pt x="92" y="380"/>
                </a:lnTo>
                <a:lnTo>
                  <a:pt x="0" y="17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7" name="Freeform 104"/>
          <p:cNvSpPr>
            <a:spLocks/>
          </p:cNvSpPr>
          <p:nvPr/>
        </p:nvSpPr>
        <p:spPr bwMode="auto">
          <a:xfrm>
            <a:off x="2286000" y="4424363"/>
            <a:ext cx="568325" cy="247650"/>
          </a:xfrm>
          <a:custGeom>
            <a:avLst/>
            <a:gdLst>
              <a:gd name="T0" fmla="*/ 0 w 358"/>
              <a:gd name="T1" fmla="*/ 2147483647 h 156"/>
              <a:gd name="T2" fmla="*/ 2147483647 w 358"/>
              <a:gd name="T3" fmla="*/ 2147483647 h 156"/>
              <a:gd name="T4" fmla="*/ 2147483647 w 358"/>
              <a:gd name="T5" fmla="*/ 2147483647 h 156"/>
              <a:gd name="T6" fmla="*/ 0 w 358"/>
              <a:gd name="T7" fmla="*/ 2147483647 h 156"/>
              <a:gd name="T8" fmla="*/ 0 w 358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58" h="156">
                <a:moveTo>
                  <a:pt x="0" y="1"/>
                </a:moveTo>
                <a:lnTo>
                  <a:pt x="358" y="3"/>
                </a:lnTo>
                <a:lnTo>
                  <a:pt x="358" y="156"/>
                </a:lnTo>
                <a:lnTo>
                  <a:pt x="0" y="154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8" name="Freeform 105"/>
          <p:cNvSpPr>
            <a:spLocks/>
          </p:cNvSpPr>
          <p:nvPr/>
        </p:nvSpPr>
        <p:spPr bwMode="auto">
          <a:xfrm>
            <a:off x="2028825" y="4668838"/>
            <a:ext cx="982663" cy="284162"/>
          </a:xfrm>
          <a:custGeom>
            <a:avLst/>
            <a:gdLst>
              <a:gd name="T0" fmla="*/ 2147483647 w 619"/>
              <a:gd name="T1" fmla="*/ 2147483647 h 179"/>
              <a:gd name="T2" fmla="*/ 2147483647 w 619"/>
              <a:gd name="T3" fmla="*/ 0 h 179"/>
              <a:gd name="T4" fmla="*/ 2147483647 w 619"/>
              <a:gd name="T5" fmla="*/ 2147483647 h 179"/>
              <a:gd name="T6" fmla="*/ 2147483647 w 619"/>
              <a:gd name="T7" fmla="*/ 2147483647 h 179"/>
              <a:gd name="T8" fmla="*/ 2147483647 w 619"/>
              <a:gd name="T9" fmla="*/ 2147483647 h 179"/>
              <a:gd name="T10" fmla="*/ 2147483647 w 619"/>
              <a:gd name="T11" fmla="*/ 2147483647 h 179"/>
              <a:gd name="T12" fmla="*/ 2147483647 w 619"/>
              <a:gd name="T13" fmla="*/ 2147483647 h 179"/>
              <a:gd name="T14" fmla="*/ 0 w 619"/>
              <a:gd name="T15" fmla="*/ 2147483647 h 17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619" h="179">
                <a:moveTo>
                  <a:pt x="7" y="5"/>
                </a:moveTo>
                <a:lnTo>
                  <a:pt x="515" y="0"/>
                </a:lnTo>
                <a:lnTo>
                  <a:pt x="530" y="16"/>
                </a:lnTo>
                <a:lnTo>
                  <a:pt x="619" y="14"/>
                </a:lnTo>
                <a:lnTo>
                  <a:pt x="619" y="162"/>
                </a:lnTo>
                <a:lnTo>
                  <a:pt x="521" y="164"/>
                </a:lnTo>
                <a:lnTo>
                  <a:pt x="516" y="179"/>
                </a:lnTo>
                <a:lnTo>
                  <a:pt x="0" y="17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29" name="Freeform 106"/>
          <p:cNvSpPr>
            <a:spLocks/>
          </p:cNvSpPr>
          <p:nvPr/>
        </p:nvSpPr>
        <p:spPr bwMode="auto">
          <a:xfrm>
            <a:off x="2284413" y="4946650"/>
            <a:ext cx="411162" cy="247650"/>
          </a:xfrm>
          <a:custGeom>
            <a:avLst/>
            <a:gdLst>
              <a:gd name="T0" fmla="*/ 2147483647 w 259"/>
              <a:gd name="T1" fmla="*/ 0 h 156"/>
              <a:gd name="T2" fmla="*/ 2147483647 w 259"/>
              <a:gd name="T3" fmla="*/ 2147483647 h 156"/>
              <a:gd name="T4" fmla="*/ 2147483647 w 259"/>
              <a:gd name="T5" fmla="*/ 2147483647 h 156"/>
              <a:gd name="T6" fmla="*/ 0 w 259"/>
              <a:gd name="T7" fmla="*/ 2147483647 h 156"/>
              <a:gd name="T8" fmla="*/ 0 w 259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9" h="156">
                <a:moveTo>
                  <a:pt x="2" y="0"/>
                </a:moveTo>
                <a:lnTo>
                  <a:pt x="259" y="2"/>
                </a:lnTo>
                <a:lnTo>
                  <a:pt x="257" y="156"/>
                </a:lnTo>
                <a:lnTo>
                  <a:pt x="0" y="151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0" name="Freeform 107"/>
          <p:cNvSpPr>
            <a:spLocks/>
          </p:cNvSpPr>
          <p:nvPr/>
        </p:nvSpPr>
        <p:spPr bwMode="auto">
          <a:xfrm>
            <a:off x="2851150" y="4927600"/>
            <a:ext cx="431800" cy="327025"/>
          </a:xfrm>
          <a:custGeom>
            <a:avLst/>
            <a:gdLst>
              <a:gd name="T0" fmla="*/ 0 w 272"/>
              <a:gd name="T1" fmla="*/ 0 h 206"/>
              <a:gd name="T2" fmla="*/ 2147483647 w 272"/>
              <a:gd name="T3" fmla="*/ 0 h 206"/>
              <a:gd name="T4" fmla="*/ 2147483647 w 272"/>
              <a:gd name="T5" fmla="*/ 2147483647 h 206"/>
              <a:gd name="T6" fmla="*/ 2147483647 w 272"/>
              <a:gd name="T7" fmla="*/ 2147483647 h 206"/>
              <a:gd name="T8" fmla="*/ 2147483647 w 272"/>
              <a:gd name="T9" fmla="*/ 2147483647 h 206"/>
              <a:gd name="T10" fmla="*/ 2147483647 w 272"/>
              <a:gd name="T11" fmla="*/ 2147483647 h 206"/>
              <a:gd name="T12" fmla="*/ 2147483647 w 272"/>
              <a:gd name="T13" fmla="*/ 2147483647 h 206"/>
              <a:gd name="T14" fmla="*/ 0 w 272"/>
              <a:gd name="T15" fmla="*/ 2147483647 h 206"/>
              <a:gd name="T16" fmla="*/ 2147483647 w 272"/>
              <a:gd name="T17" fmla="*/ 0 h 20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2" h="206">
                <a:moveTo>
                  <a:pt x="0" y="0"/>
                </a:moveTo>
                <a:lnTo>
                  <a:pt x="99" y="0"/>
                </a:lnTo>
                <a:lnTo>
                  <a:pt x="99" y="118"/>
                </a:lnTo>
                <a:lnTo>
                  <a:pt x="272" y="115"/>
                </a:lnTo>
                <a:lnTo>
                  <a:pt x="272" y="206"/>
                </a:lnTo>
                <a:lnTo>
                  <a:pt x="41" y="206"/>
                </a:lnTo>
                <a:lnTo>
                  <a:pt x="3" y="197"/>
                </a:lnTo>
                <a:lnTo>
                  <a:pt x="0" y="14"/>
                </a:lnTo>
                <a:lnTo>
                  <a:pt x="3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1" name="Freeform 108"/>
          <p:cNvSpPr>
            <a:spLocks/>
          </p:cNvSpPr>
          <p:nvPr/>
        </p:nvSpPr>
        <p:spPr bwMode="auto">
          <a:xfrm>
            <a:off x="2590800" y="5191125"/>
            <a:ext cx="328613" cy="171450"/>
          </a:xfrm>
          <a:custGeom>
            <a:avLst/>
            <a:gdLst>
              <a:gd name="T0" fmla="*/ 0 w 207"/>
              <a:gd name="T1" fmla="*/ 2147483647 h 108"/>
              <a:gd name="T2" fmla="*/ 2147483647 w 207"/>
              <a:gd name="T3" fmla="*/ 2147483647 h 108"/>
              <a:gd name="T4" fmla="*/ 2147483647 w 207"/>
              <a:gd name="T5" fmla="*/ 2147483647 h 108"/>
              <a:gd name="T6" fmla="*/ 2147483647 w 207"/>
              <a:gd name="T7" fmla="*/ 2147483647 h 108"/>
              <a:gd name="T8" fmla="*/ 2147483647 w 207"/>
              <a:gd name="T9" fmla="*/ 2147483647 h 108"/>
              <a:gd name="T10" fmla="*/ 2147483647 w 207"/>
              <a:gd name="T11" fmla="*/ 2147483647 h 108"/>
              <a:gd name="T12" fmla="*/ 2147483647 w 207"/>
              <a:gd name="T13" fmla="*/ 0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7" h="108">
                <a:moveTo>
                  <a:pt x="0" y="2"/>
                </a:moveTo>
                <a:lnTo>
                  <a:pt x="63" y="2"/>
                </a:lnTo>
                <a:lnTo>
                  <a:pt x="166" y="28"/>
                </a:lnTo>
                <a:lnTo>
                  <a:pt x="207" y="40"/>
                </a:lnTo>
                <a:lnTo>
                  <a:pt x="190" y="108"/>
                </a:lnTo>
                <a:lnTo>
                  <a:pt x="1" y="64"/>
                </a:lnTo>
                <a:lnTo>
                  <a:pt x="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2" name="Freeform 109"/>
          <p:cNvSpPr>
            <a:spLocks/>
          </p:cNvSpPr>
          <p:nvPr/>
        </p:nvSpPr>
        <p:spPr bwMode="auto">
          <a:xfrm>
            <a:off x="2619375" y="6810375"/>
            <a:ext cx="269875" cy="274638"/>
          </a:xfrm>
          <a:custGeom>
            <a:avLst/>
            <a:gdLst>
              <a:gd name="T0" fmla="*/ 0 w 170"/>
              <a:gd name="T1" fmla="*/ 2147483647 h 173"/>
              <a:gd name="T2" fmla="*/ 2147483647 w 170"/>
              <a:gd name="T3" fmla="*/ 0 h 173"/>
              <a:gd name="T4" fmla="*/ 2147483647 w 170"/>
              <a:gd name="T5" fmla="*/ 2147483647 h 173"/>
              <a:gd name="T6" fmla="*/ 2147483647 w 170"/>
              <a:gd name="T7" fmla="*/ 2147483647 h 173"/>
              <a:gd name="T8" fmla="*/ 0 w 170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0" h="173">
                <a:moveTo>
                  <a:pt x="0" y="141"/>
                </a:moveTo>
                <a:lnTo>
                  <a:pt x="36" y="0"/>
                </a:lnTo>
                <a:lnTo>
                  <a:pt x="170" y="35"/>
                </a:lnTo>
                <a:lnTo>
                  <a:pt x="132" y="173"/>
                </a:lnTo>
                <a:lnTo>
                  <a:pt x="0" y="1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3" name="Freeform 110"/>
          <p:cNvSpPr>
            <a:spLocks/>
          </p:cNvSpPr>
          <p:nvPr/>
        </p:nvSpPr>
        <p:spPr bwMode="auto">
          <a:xfrm>
            <a:off x="2854325" y="4367213"/>
            <a:ext cx="433388" cy="323850"/>
          </a:xfrm>
          <a:custGeom>
            <a:avLst/>
            <a:gdLst>
              <a:gd name="T0" fmla="*/ 2147483647 w 273"/>
              <a:gd name="T1" fmla="*/ 2147483647 h 204"/>
              <a:gd name="T2" fmla="*/ 2147483647 w 273"/>
              <a:gd name="T3" fmla="*/ 2147483647 h 204"/>
              <a:gd name="T4" fmla="*/ 2147483647 w 273"/>
              <a:gd name="T5" fmla="*/ 2147483647 h 204"/>
              <a:gd name="T6" fmla="*/ 2147483647 w 273"/>
              <a:gd name="T7" fmla="*/ 2147483647 h 204"/>
              <a:gd name="T8" fmla="*/ 2147483647 w 273"/>
              <a:gd name="T9" fmla="*/ 2147483647 h 204"/>
              <a:gd name="T10" fmla="*/ 2147483647 w 273"/>
              <a:gd name="T11" fmla="*/ 2147483647 h 204"/>
              <a:gd name="T12" fmla="*/ 0 w 273"/>
              <a:gd name="T13" fmla="*/ 2147483647 h 204"/>
              <a:gd name="T14" fmla="*/ 0 w 273"/>
              <a:gd name="T15" fmla="*/ 2147483647 h 204"/>
              <a:gd name="T16" fmla="*/ 2147483647 w 273"/>
              <a:gd name="T17" fmla="*/ 0 h 2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73" h="204">
                <a:moveTo>
                  <a:pt x="26" y="2"/>
                </a:moveTo>
                <a:lnTo>
                  <a:pt x="268" y="2"/>
                </a:lnTo>
                <a:lnTo>
                  <a:pt x="273" y="89"/>
                </a:lnTo>
                <a:lnTo>
                  <a:pt x="100" y="89"/>
                </a:lnTo>
                <a:lnTo>
                  <a:pt x="98" y="204"/>
                </a:lnTo>
                <a:lnTo>
                  <a:pt x="7" y="204"/>
                </a:lnTo>
                <a:lnTo>
                  <a:pt x="0" y="190"/>
                </a:lnTo>
                <a:lnTo>
                  <a:pt x="0" y="10"/>
                </a:lnTo>
                <a:lnTo>
                  <a:pt x="26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4" name="Freeform 111"/>
          <p:cNvSpPr>
            <a:spLocks/>
          </p:cNvSpPr>
          <p:nvPr/>
        </p:nvSpPr>
        <p:spPr bwMode="auto">
          <a:xfrm>
            <a:off x="2590800" y="4268788"/>
            <a:ext cx="307975" cy="155575"/>
          </a:xfrm>
          <a:custGeom>
            <a:avLst/>
            <a:gdLst>
              <a:gd name="T0" fmla="*/ 0 w 194"/>
              <a:gd name="T1" fmla="*/ 2147483647 h 98"/>
              <a:gd name="T2" fmla="*/ 2147483647 w 194"/>
              <a:gd name="T3" fmla="*/ 0 h 98"/>
              <a:gd name="T4" fmla="*/ 2147483647 w 194"/>
              <a:gd name="T5" fmla="*/ 2147483647 h 98"/>
              <a:gd name="T6" fmla="*/ 2147483647 w 194"/>
              <a:gd name="T7" fmla="*/ 2147483647 h 98"/>
              <a:gd name="T8" fmla="*/ 2147483647 w 194"/>
              <a:gd name="T9" fmla="*/ 2147483647 h 98"/>
              <a:gd name="T10" fmla="*/ 0 w 194"/>
              <a:gd name="T11" fmla="*/ 2147483647 h 98"/>
              <a:gd name="T12" fmla="*/ 0 w 194"/>
              <a:gd name="T13" fmla="*/ 2147483647 h 9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94" h="98">
                <a:moveTo>
                  <a:pt x="0" y="43"/>
                </a:moveTo>
                <a:lnTo>
                  <a:pt x="173" y="0"/>
                </a:lnTo>
                <a:lnTo>
                  <a:pt x="194" y="62"/>
                </a:lnTo>
                <a:lnTo>
                  <a:pt x="166" y="72"/>
                </a:lnTo>
                <a:lnTo>
                  <a:pt x="70" y="98"/>
                </a:lnTo>
                <a:lnTo>
                  <a:pt x="0" y="98"/>
                </a:lnTo>
                <a:lnTo>
                  <a:pt x="0" y="4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5" name="Freeform 112"/>
          <p:cNvSpPr>
            <a:spLocks/>
          </p:cNvSpPr>
          <p:nvPr/>
        </p:nvSpPr>
        <p:spPr bwMode="auto">
          <a:xfrm>
            <a:off x="3011488" y="4691063"/>
            <a:ext cx="271462" cy="236537"/>
          </a:xfrm>
          <a:custGeom>
            <a:avLst/>
            <a:gdLst>
              <a:gd name="T0" fmla="*/ 0 w 171"/>
              <a:gd name="T1" fmla="*/ 2147483647 h 149"/>
              <a:gd name="T2" fmla="*/ 2147483647 w 171"/>
              <a:gd name="T3" fmla="*/ 0 h 149"/>
              <a:gd name="T4" fmla="*/ 2147483647 w 171"/>
              <a:gd name="T5" fmla="*/ 2147483647 h 149"/>
              <a:gd name="T6" fmla="*/ 0 w 171"/>
              <a:gd name="T7" fmla="*/ 2147483647 h 149"/>
              <a:gd name="T8" fmla="*/ 0 w 171"/>
              <a:gd name="T9" fmla="*/ 0 h 14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1" h="149">
                <a:moveTo>
                  <a:pt x="0" y="3"/>
                </a:moveTo>
                <a:lnTo>
                  <a:pt x="171" y="0"/>
                </a:lnTo>
                <a:lnTo>
                  <a:pt x="171" y="149"/>
                </a:lnTo>
                <a:lnTo>
                  <a:pt x="0" y="14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6" name="Freeform 114"/>
          <p:cNvSpPr>
            <a:spLocks/>
          </p:cNvSpPr>
          <p:nvPr/>
        </p:nvSpPr>
        <p:spPr bwMode="auto">
          <a:xfrm>
            <a:off x="2692400" y="5886450"/>
            <a:ext cx="430213" cy="231775"/>
          </a:xfrm>
          <a:custGeom>
            <a:avLst/>
            <a:gdLst>
              <a:gd name="T0" fmla="*/ 2147483647 w 271"/>
              <a:gd name="T1" fmla="*/ 0 h 146"/>
              <a:gd name="T2" fmla="*/ 2147483647 w 271"/>
              <a:gd name="T3" fmla="*/ 2147483647 h 146"/>
              <a:gd name="T4" fmla="*/ 2147483647 w 271"/>
              <a:gd name="T5" fmla="*/ 2147483647 h 146"/>
              <a:gd name="T6" fmla="*/ 0 w 271"/>
              <a:gd name="T7" fmla="*/ 2147483647 h 146"/>
              <a:gd name="T8" fmla="*/ 2147483647 w 271"/>
              <a:gd name="T9" fmla="*/ 2147483647 h 14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1" h="146">
                <a:moveTo>
                  <a:pt x="19" y="0"/>
                </a:moveTo>
                <a:lnTo>
                  <a:pt x="271" y="60"/>
                </a:lnTo>
                <a:lnTo>
                  <a:pt x="247" y="146"/>
                </a:lnTo>
                <a:lnTo>
                  <a:pt x="0" y="84"/>
                </a:lnTo>
                <a:lnTo>
                  <a:pt x="19" y="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7" name="Freeform 115"/>
          <p:cNvSpPr>
            <a:spLocks/>
          </p:cNvSpPr>
          <p:nvPr/>
        </p:nvSpPr>
        <p:spPr bwMode="auto">
          <a:xfrm>
            <a:off x="2116138" y="5754688"/>
            <a:ext cx="609600" cy="700087"/>
          </a:xfrm>
          <a:custGeom>
            <a:avLst/>
            <a:gdLst>
              <a:gd name="T0" fmla="*/ 2147483647 w 384"/>
              <a:gd name="T1" fmla="*/ 0 h 441"/>
              <a:gd name="T2" fmla="*/ 2147483647 w 384"/>
              <a:gd name="T3" fmla="*/ 2147483647 h 441"/>
              <a:gd name="T4" fmla="*/ 2147483647 w 384"/>
              <a:gd name="T5" fmla="*/ 2147483647 h 441"/>
              <a:gd name="T6" fmla="*/ 2147483647 w 384"/>
              <a:gd name="T7" fmla="*/ 2147483647 h 441"/>
              <a:gd name="T8" fmla="*/ 2147483647 w 384"/>
              <a:gd name="T9" fmla="*/ 2147483647 h 441"/>
              <a:gd name="T10" fmla="*/ 2147483647 w 384"/>
              <a:gd name="T11" fmla="*/ 2147483647 h 441"/>
              <a:gd name="T12" fmla="*/ 2147483647 w 384"/>
              <a:gd name="T13" fmla="*/ 2147483647 h 441"/>
              <a:gd name="T14" fmla="*/ 0 w 384"/>
              <a:gd name="T15" fmla="*/ 2147483647 h 441"/>
              <a:gd name="T16" fmla="*/ 2147483647 w 384"/>
              <a:gd name="T17" fmla="*/ 0 h 44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4" h="441">
                <a:moveTo>
                  <a:pt x="16" y="0"/>
                </a:moveTo>
                <a:lnTo>
                  <a:pt x="268" y="67"/>
                </a:lnTo>
                <a:lnTo>
                  <a:pt x="271" y="54"/>
                </a:lnTo>
                <a:lnTo>
                  <a:pt x="384" y="81"/>
                </a:lnTo>
                <a:lnTo>
                  <a:pt x="286" y="441"/>
                </a:lnTo>
                <a:lnTo>
                  <a:pt x="202" y="421"/>
                </a:lnTo>
                <a:lnTo>
                  <a:pt x="274" y="138"/>
                </a:lnTo>
                <a:lnTo>
                  <a:pt x="0" y="69"/>
                </a:lnTo>
                <a:lnTo>
                  <a:pt x="1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8" name="Freeform 117"/>
          <p:cNvSpPr>
            <a:spLocks/>
          </p:cNvSpPr>
          <p:nvPr/>
        </p:nvSpPr>
        <p:spPr bwMode="auto">
          <a:xfrm>
            <a:off x="2346325" y="4124325"/>
            <a:ext cx="331788" cy="300038"/>
          </a:xfrm>
          <a:custGeom>
            <a:avLst/>
            <a:gdLst>
              <a:gd name="T0" fmla="*/ 0 w 209"/>
              <a:gd name="T1" fmla="*/ 2147483647 h 189"/>
              <a:gd name="T2" fmla="*/ 2147483647 w 209"/>
              <a:gd name="T3" fmla="*/ 0 h 189"/>
              <a:gd name="T4" fmla="*/ 2147483647 w 209"/>
              <a:gd name="T5" fmla="*/ 2147483647 h 189"/>
              <a:gd name="T6" fmla="*/ 2147483647 w 209"/>
              <a:gd name="T7" fmla="*/ 2147483647 h 189"/>
              <a:gd name="T8" fmla="*/ 2147483647 w 209"/>
              <a:gd name="T9" fmla="*/ 2147483647 h 189"/>
              <a:gd name="T10" fmla="*/ 2147483647 w 209"/>
              <a:gd name="T11" fmla="*/ 2147483647 h 189"/>
              <a:gd name="T12" fmla="*/ 0 w 209"/>
              <a:gd name="T13" fmla="*/ 2147483647 h 1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9" h="189">
                <a:moveTo>
                  <a:pt x="0" y="48"/>
                </a:moveTo>
                <a:lnTo>
                  <a:pt x="178" y="0"/>
                </a:lnTo>
                <a:lnTo>
                  <a:pt x="209" y="120"/>
                </a:lnTo>
                <a:lnTo>
                  <a:pt x="154" y="134"/>
                </a:lnTo>
                <a:lnTo>
                  <a:pt x="154" y="189"/>
                </a:lnTo>
                <a:lnTo>
                  <a:pt x="36" y="187"/>
                </a:lnTo>
                <a:lnTo>
                  <a:pt x="0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39" name="Text Box 118"/>
          <p:cNvSpPr txBox="1">
            <a:spLocks noChangeArrowheads="1"/>
          </p:cNvSpPr>
          <p:nvPr/>
        </p:nvSpPr>
        <p:spPr bwMode="auto">
          <a:xfrm>
            <a:off x="2698750" y="118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３０９</a:t>
            </a:r>
          </a:p>
        </p:txBody>
      </p:sp>
      <p:sp>
        <p:nvSpPr>
          <p:cNvPr id="6240" name="Text Box 119"/>
          <p:cNvSpPr txBox="1">
            <a:spLocks noChangeArrowheads="1"/>
          </p:cNvSpPr>
          <p:nvPr/>
        </p:nvSpPr>
        <p:spPr bwMode="auto">
          <a:xfrm>
            <a:off x="2887663" y="1946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３１０</a:t>
            </a:r>
          </a:p>
        </p:txBody>
      </p:sp>
      <p:sp>
        <p:nvSpPr>
          <p:cNvPr id="6241" name="Text Box 121"/>
          <p:cNvSpPr txBox="1">
            <a:spLocks noChangeArrowheads="1"/>
          </p:cNvSpPr>
          <p:nvPr/>
        </p:nvSpPr>
        <p:spPr bwMode="auto">
          <a:xfrm>
            <a:off x="2987675" y="26416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３１３</a:t>
            </a:r>
          </a:p>
        </p:txBody>
      </p:sp>
      <p:sp>
        <p:nvSpPr>
          <p:cNvPr id="6242" name="Text Box 122"/>
          <p:cNvSpPr txBox="1">
            <a:spLocks noChangeArrowheads="1"/>
          </p:cNvSpPr>
          <p:nvPr/>
        </p:nvSpPr>
        <p:spPr bwMode="auto">
          <a:xfrm>
            <a:off x="3036888" y="28352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３１４</a:t>
            </a:r>
          </a:p>
        </p:txBody>
      </p:sp>
      <p:sp>
        <p:nvSpPr>
          <p:cNvPr id="6243" name="Text Box 123"/>
          <p:cNvSpPr txBox="1">
            <a:spLocks noChangeArrowheads="1"/>
          </p:cNvSpPr>
          <p:nvPr/>
        </p:nvSpPr>
        <p:spPr bwMode="auto">
          <a:xfrm>
            <a:off x="3090863" y="30289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３１５</a:t>
            </a:r>
          </a:p>
        </p:txBody>
      </p:sp>
      <p:sp>
        <p:nvSpPr>
          <p:cNvPr id="6244" name="Text Box 124"/>
          <p:cNvSpPr txBox="1">
            <a:spLocks noChangeArrowheads="1"/>
          </p:cNvSpPr>
          <p:nvPr/>
        </p:nvSpPr>
        <p:spPr bwMode="auto">
          <a:xfrm>
            <a:off x="3795713" y="31591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３１６</a:t>
            </a:r>
          </a:p>
        </p:txBody>
      </p:sp>
      <p:sp>
        <p:nvSpPr>
          <p:cNvPr id="6245" name="Text Box 125"/>
          <p:cNvSpPr txBox="1">
            <a:spLocks noChangeArrowheads="1"/>
          </p:cNvSpPr>
          <p:nvPr/>
        </p:nvSpPr>
        <p:spPr bwMode="auto">
          <a:xfrm>
            <a:off x="4589463" y="29797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３１７</a:t>
            </a:r>
          </a:p>
        </p:txBody>
      </p:sp>
      <p:sp>
        <p:nvSpPr>
          <p:cNvPr id="6246" name="Text Box 126"/>
          <p:cNvSpPr txBox="1">
            <a:spLocks noChangeArrowheads="1"/>
          </p:cNvSpPr>
          <p:nvPr/>
        </p:nvSpPr>
        <p:spPr bwMode="auto">
          <a:xfrm>
            <a:off x="4960938" y="28892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３１８</a:t>
            </a:r>
          </a:p>
        </p:txBody>
      </p:sp>
      <p:sp>
        <p:nvSpPr>
          <p:cNvPr id="6247" name="Text Box 127"/>
          <p:cNvSpPr txBox="1">
            <a:spLocks noChangeArrowheads="1"/>
          </p:cNvSpPr>
          <p:nvPr/>
        </p:nvSpPr>
        <p:spPr bwMode="auto">
          <a:xfrm>
            <a:off x="5119688" y="34671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３１９</a:t>
            </a:r>
          </a:p>
        </p:txBody>
      </p:sp>
      <p:sp>
        <p:nvSpPr>
          <p:cNvPr id="6248" name="Text Box 128"/>
          <p:cNvSpPr txBox="1">
            <a:spLocks noChangeArrowheads="1"/>
          </p:cNvSpPr>
          <p:nvPr/>
        </p:nvSpPr>
        <p:spPr bwMode="auto">
          <a:xfrm>
            <a:off x="3846513" y="3727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３２３</a:t>
            </a:r>
          </a:p>
        </p:txBody>
      </p:sp>
      <p:sp>
        <p:nvSpPr>
          <p:cNvPr id="6249" name="Text Box 129"/>
          <p:cNvSpPr txBox="1">
            <a:spLocks noChangeArrowheads="1"/>
          </p:cNvSpPr>
          <p:nvPr/>
        </p:nvSpPr>
        <p:spPr bwMode="auto">
          <a:xfrm>
            <a:off x="2219325" y="39687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３０１</a:t>
            </a:r>
          </a:p>
        </p:txBody>
      </p:sp>
      <p:sp>
        <p:nvSpPr>
          <p:cNvPr id="6250" name="Text Box 135"/>
          <p:cNvSpPr txBox="1">
            <a:spLocks noChangeArrowheads="1"/>
          </p:cNvSpPr>
          <p:nvPr/>
        </p:nvSpPr>
        <p:spPr bwMode="auto">
          <a:xfrm>
            <a:off x="1885950" y="28225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３０６</a:t>
            </a:r>
          </a:p>
        </p:txBody>
      </p:sp>
      <p:sp>
        <p:nvSpPr>
          <p:cNvPr id="6251" name="Text Box 136"/>
          <p:cNvSpPr txBox="1">
            <a:spLocks noChangeArrowheads="1"/>
          </p:cNvSpPr>
          <p:nvPr/>
        </p:nvSpPr>
        <p:spPr bwMode="auto">
          <a:xfrm>
            <a:off x="2203450" y="17176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３０７</a:t>
            </a:r>
          </a:p>
        </p:txBody>
      </p:sp>
      <p:sp>
        <p:nvSpPr>
          <p:cNvPr id="6252" name="Text Box 137"/>
          <p:cNvSpPr txBox="1">
            <a:spLocks noChangeArrowheads="1"/>
          </p:cNvSpPr>
          <p:nvPr/>
        </p:nvSpPr>
        <p:spPr bwMode="auto">
          <a:xfrm>
            <a:off x="2095500" y="13319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３０８</a:t>
            </a:r>
          </a:p>
        </p:txBody>
      </p:sp>
      <p:sp>
        <p:nvSpPr>
          <p:cNvPr id="6253" name="Text Box 138"/>
          <p:cNvSpPr txBox="1">
            <a:spLocks noChangeArrowheads="1"/>
          </p:cNvSpPr>
          <p:nvPr/>
        </p:nvSpPr>
        <p:spPr bwMode="auto">
          <a:xfrm>
            <a:off x="2187575" y="7700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３５７</a:t>
            </a:r>
          </a:p>
        </p:txBody>
      </p:sp>
      <p:sp>
        <p:nvSpPr>
          <p:cNvPr id="6254" name="Text Box 139"/>
          <p:cNvSpPr txBox="1">
            <a:spLocks noChangeArrowheads="1"/>
          </p:cNvSpPr>
          <p:nvPr/>
        </p:nvSpPr>
        <p:spPr bwMode="auto">
          <a:xfrm>
            <a:off x="2095500" y="80883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３５８</a:t>
            </a:r>
          </a:p>
        </p:txBody>
      </p:sp>
      <p:sp>
        <p:nvSpPr>
          <p:cNvPr id="6255" name="Text Box 140"/>
          <p:cNvSpPr txBox="1">
            <a:spLocks noChangeArrowheads="1"/>
          </p:cNvSpPr>
          <p:nvPr/>
        </p:nvSpPr>
        <p:spPr bwMode="auto">
          <a:xfrm>
            <a:off x="2687638" y="82407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３５９</a:t>
            </a:r>
          </a:p>
        </p:txBody>
      </p:sp>
      <p:sp>
        <p:nvSpPr>
          <p:cNvPr id="6256" name="Text Box 141"/>
          <p:cNvSpPr txBox="1">
            <a:spLocks noChangeArrowheads="1"/>
          </p:cNvSpPr>
          <p:nvPr/>
        </p:nvSpPr>
        <p:spPr bwMode="auto">
          <a:xfrm>
            <a:off x="4962525" y="6554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３７０</a:t>
            </a:r>
          </a:p>
        </p:txBody>
      </p:sp>
      <p:sp>
        <p:nvSpPr>
          <p:cNvPr id="6257" name="Text Box 142"/>
          <p:cNvSpPr txBox="1">
            <a:spLocks noChangeArrowheads="1"/>
          </p:cNvSpPr>
          <p:nvPr/>
        </p:nvSpPr>
        <p:spPr bwMode="auto">
          <a:xfrm>
            <a:off x="5110163" y="59880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３７１</a:t>
            </a:r>
          </a:p>
        </p:txBody>
      </p:sp>
      <p:sp>
        <p:nvSpPr>
          <p:cNvPr id="6258" name="Text Box 143"/>
          <p:cNvSpPr txBox="1">
            <a:spLocks noChangeArrowheads="1"/>
          </p:cNvSpPr>
          <p:nvPr/>
        </p:nvSpPr>
        <p:spPr bwMode="auto">
          <a:xfrm>
            <a:off x="4722813" y="58785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３７２</a:t>
            </a:r>
          </a:p>
        </p:txBody>
      </p:sp>
      <p:sp>
        <p:nvSpPr>
          <p:cNvPr id="6259" name="Text Box 144"/>
          <p:cNvSpPr txBox="1">
            <a:spLocks noChangeArrowheads="1"/>
          </p:cNvSpPr>
          <p:nvPr/>
        </p:nvSpPr>
        <p:spPr bwMode="auto">
          <a:xfrm>
            <a:off x="3948113" y="56737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３７３</a:t>
            </a:r>
          </a:p>
        </p:txBody>
      </p:sp>
      <p:sp>
        <p:nvSpPr>
          <p:cNvPr id="6260" name="Text Box 145"/>
          <p:cNvSpPr txBox="1">
            <a:spLocks noChangeArrowheads="1"/>
          </p:cNvSpPr>
          <p:nvPr/>
        </p:nvSpPr>
        <p:spPr bwMode="auto">
          <a:xfrm>
            <a:off x="2528888" y="5343525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6261" name="Text Box 146"/>
          <p:cNvSpPr txBox="1">
            <a:spLocks noChangeArrowheads="1"/>
          </p:cNvSpPr>
          <p:nvPr/>
        </p:nvSpPr>
        <p:spPr bwMode="auto">
          <a:xfrm>
            <a:off x="2532063" y="3946525"/>
            <a:ext cx="7937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ナース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ステーション</a:t>
            </a:r>
          </a:p>
        </p:txBody>
      </p:sp>
      <p:sp>
        <p:nvSpPr>
          <p:cNvPr id="6262" name="Text Box 147"/>
          <p:cNvSpPr txBox="1">
            <a:spLocks noChangeArrowheads="1"/>
          </p:cNvSpPr>
          <p:nvPr/>
        </p:nvSpPr>
        <p:spPr bwMode="auto">
          <a:xfrm>
            <a:off x="2881313" y="36877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6263" name="Text Box 148"/>
          <p:cNvSpPr txBox="1">
            <a:spLocks noChangeArrowheads="1"/>
          </p:cNvSpPr>
          <p:nvPr/>
        </p:nvSpPr>
        <p:spPr bwMode="auto">
          <a:xfrm>
            <a:off x="2716213" y="331311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診察室１</a:t>
            </a:r>
          </a:p>
        </p:txBody>
      </p:sp>
      <p:sp>
        <p:nvSpPr>
          <p:cNvPr id="6264" name="Text Box 150"/>
          <p:cNvSpPr txBox="1">
            <a:spLocks noChangeArrowheads="1"/>
          </p:cNvSpPr>
          <p:nvPr/>
        </p:nvSpPr>
        <p:spPr bwMode="auto">
          <a:xfrm>
            <a:off x="2305050" y="245427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6265" name="Text Box 152"/>
          <p:cNvSpPr txBox="1">
            <a:spLocks noChangeArrowheads="1"/>
          </p:cNvSpPr>
          <p:nvPr/>
        </p:nvSpPr>
        <p:spPr bwMode="auto">
          <a:xfrm>
            <a:off x="2938463" y="44894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6266" name="Text Box 153"/>
          <p:cNvSpPr txBox="1">
            <a:spLocks noChangeArrowheads="1"/>
          </p:cNvSpPr>
          <p:nvPr/>
        </p:nvSpPr>
        <p:spPr bwMode="auto">
          <a:xfrm>
            <a:off x="2943225" y="4903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面会室</a:t>
            </a:r>
          </a:p>
        </p:txBody>
      </p:sp>
      <p:sp>
        <p:nvSpPr>
          <p:cNvPr id="6267" name="Text Box 154"/>
          <p:cNvSpPr txBox="1">
            <a:spLocks noChangeArrowheads="1"/>
          </p:cNvSpPr>
          <p:nvPr/>
        </p:nvSpPr>
        <p:spPr bwMode="auto">
          <a:xfrm>
            <a:off x="2940050" y="4702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配膳室</a:t>
            </a:r>
          </a:p>
        </p:txBody>
      </p:sp>
      <p:sp>
        <p:nvSpPr>
          <p:cNvPr id="6268" name="Text Box 155"/>
          <p:cNvSpPr txBox="1">
            <a:spLocks noChangeArrowheads="1"/>
          </p:cNvSpPr>
          <p:nvPr/>
        </p:nvSpPr>
        <p:spPr bwMode="auto">
          <a:xfrm>
            <a:off x="2873375" y="57245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処置室</a:t>
            </a:r>
          </a:p>
        </p:txBody>
      </p:sp>
      <p:sp>
        <p:nvSpPr>
          <p:cNvPr id="6269" name="Text Box 156"/>
          <p:cNvSpPr txBox="1">
            <a:spLocks noChangeArrowheads="1"/>
          </p:cNvSpPr>
          <p:nvPr/>
        </p:nvSpPr>
        <p:spPr bwMode="auto">
          <a:xfrm>
            <a:off x="3435350" y="17541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6270" name="Text Box 157"/>
          <p:cNvSpPr txBox="1">
            <a:spLocks noChangeArrowheads="1"/>
          </p:cNvSpPr>
          <p:nvPr/>
        </p:nvSpPr>
        <p:spPr bwMode="auto">
          <a:xfrm>
            <a:off x="4465638" y="33004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6271" name="Text Box 158"/>
          <p:cNvSpPr txBox="1">
            <a:spLocks noChangeArrowheads="1"/>
          </p:cNvSpPr>
          <p:nvPr/>
        </p:nvSpPr>
        <p:spPr bwMode="auto">
          <a:xfrm>
            <a:off x="2684463" y="855663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6272" name="Text Box 159"/>
          <p:cNvSpPr txBox="1">
            <a:spLocks noChangeArrowheads="1"/>
          </p:cNvSpPr>
          <p:nvPr/>
        </p:nvSpPr>
        <p:spPr bwMode="auto">
          <a:xfrm>
            <a:off x="5351463" y="277018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6273" name="Text Box 160"/>
          <p:cNvSpPr txBox="1">
            <a:spLocks noChangeArrowheads="1"/>
          </p:cNvSpPr>
          <p:nvPr/>
        </p:nvSpPr>
        <p:spPr bwMode="auto">
          <a:xfrm>
            <a:off x="5319713" y="6645275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sp>
        <p:nvSpPr>
          <p:cNvPr id="6274" name="Text Box 161"/>
          <p:cNvSpPr txBox="1">
            <a:spLocks noChangeArrowheads="1"/>
          </p:cNvSpPr>
          <p:nvPr/>
        </p:nvSpPr>
        <p:spPr bwMode="auto">
          <a:xfrm>
            <a:off x="2790825" y="8572500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非常階段</a:t>
            </a:r>
          </a:p>
        </p:txBody>
      </p:sp>
      <p:grpSp>
        <p:nvGrpSpPr>
          <p:cNvPr id="6275" name="Group 162"/>
          <p:cNvGrpSpPr>
            <a:grpSpLocks/>
          </p:cNvGrpSpPr>
          <p:nvPr/>
        </p:nvGrpSpPr>
        <p:grpSpPr bwMode="auto">
          <a:xfrm>
            <a:off x="2471738" y="2233613"/>
            <a:ext cx="73025" cy="179387"/>
            <a:chOff x="1388" y="612"/>
            <a:chExt cx="770" cy="1888"/>
          </a:xfrm>
        </p:grpSpPr>
        <p:sp>
          <p:nvSpPr>
            <p:cNvPr id="6550" name="AutoShape 163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51" name="AutoShape 164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52" name="AutoShape 165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53" name="Oval 166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54" name="AutoShape 167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55" name="AutoShape 168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276" name="Group 169"/>
          <p:cNvGrpSpPr>
            <a:grpSpLocks/>
          </p:cNvGrpSpPr>
          <p:nvPr/>
        </p:nvGrpSpPr>
        <p:grpSpPr bwMode="auto">
          <a:xfrm>
            <a:off x="2417763" y="2044700"/>
            <a:ext cx="65087" cy="179388"/>
            <a:chOff x="2724" y="640"/>
            <a:chExt cx="702" cy="1942"/>
          </a:xfrm>
        </p:grpSpPr>
        <p:sp>
          <p:nvSpPr>
            <p:cNvPr id="6543" name="AutoShape 170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4" name="Oval 171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5" name="AutoShape 172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6" name="AutoShape 173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7" name="AutoShape 174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8" name="AutoShape 175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9" name="AutoShape 176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277" name="Group 177"/>
          <p:cNvGrpSpPr>
            <a:grpSpLocks/>
          </p:cNvGrpSpPr>
          <p:nvPr/>
        </p:nvGrpSpPr>
        <p:grpSpPr bwMode="auto">
          <a:xfrm>
            <a:off x="4273550" y="3027363"/>
            <a:ext cx="73025" cy="179387"/>
            <a:chOff x="1388" y="612"/>
            <a:chExt cx="770" cy="1888"/>
          </a:xfrm>
        </p:grpSpPr>
        <p:sp>
          <p:nvSpPr>
            <p:cNvPr id="6537" name="AutoShape 178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8" name="AutoShape 179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9" name="AutoShape 180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0" name="Oval 181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1" name="AutoShape 182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42" name="AutoShape 183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278" name="Group 184"/>
          <p:cNvGrpSpPr>
            <a:grpSpLocks/>
          </p:cNvGrpSpPr>
          <p:nvPr/>
        </p:nvGrpSpPr>
        <p:grpSpPr bwMode="auto">
          <a:xfrm>
            <a:off x="4498975" y="2962275"/>
            <a:ext cx="65088" cy="179388"/>
            <a:chOff x="2724" y="640"/>
            <a:chExt cx="702" cy="1942"/>
          </a:xfrm>
        </p:grpSpPr>
        <p:sp>
          <p:nvSpPr>
            <p:cNvPr id="6530" name="AutoShape 185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1" name="Oval 186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2" name="AutoShape 187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3" name="AutoShape 188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4" name="AutoShape 189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5" name="AutoShape 190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36" name="AutoShape 191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279" name="Group 192"/>
          <p:cNvGrpSpPr>
            <a:grpSpLocks/>
          </p:cNvGrpSpPr>
          <p:nvPr/>
        </p:nvGrpSpPr>
        <p:grpSpPr bwMode="auto">
          <a:xfrm>
            <a:off x="4716463" y="6511925"/>
            <a:ext cx="73025" cy="179388"/>
            <a:chOff x="1388" y="612"/>
            <a:chExt cx="770" cy="1888"/>
          </a:xfrm>
        </p:grpSpPr>
        <p:sp>
          <p:nvSpPr>
            <p:cNvPr id="6524" name="AutoShape 193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5" name="AutoShape 194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6" name="AutoShape 195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7" name="Oval 196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8" name="AutoShape 197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9" name="AutoShape 198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280" name="Group 207"/>
          <p:cNvGrpSpPr>
            <a:grpSpLocks/>
          </p:cNvGrpSpPr>
          <p:nvPr/>
        </p:nvGrpSpPr>
        <p:grpSpPr bwMode="auto">
          <a:xfrm>
            <a:off x="3103563" y="7535863"/>
            <a:ext cx="73025" cy="179387"/>
            <a:chOff x="1388" y="612"/>
            <a:chExt cx="770" cy="1888"/>
          </a:xfrm>
        </p:grpSpPr>
        <p:sp>
          <p:nvSpPr>
            <p:cNvPr id="6518" name="AutoShape 208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9" name="AutoShape 209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0" name="AutoShape 210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1" name="Oval 211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2" name="AutoShape 212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23" name="AutoShape 213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281" name="Group 214"/>
          <p:cNvGrpSpPr>
            <a:grpSpLocks/>
          </p:cNvGrpSpPr>
          <p:nvPr/>
        </p:nvGrpSpPr>
        <p:grpSpPr bwMode="auto">
          <a:xfrm>
            <a:off x="3214688" y="7467600"/>
            <a:ext cx="65087" cy="179388"/>
            <a:chOff x="2724" y="640"/>
            <a:chExt cx="702" cy="1942"/>
          </a:xfrm>
        </p:grpSpPr>
        <p:sp>
          <p:nvSpPr>
            <p:cNvPr id="6511" name="AutoShape 215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2" name="Oval 216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3" name="AutoShape 217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4" name="AutoShape 218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5" name="AutoShape 219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6" name="AutoShape 220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517" name="AutoShape 221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282" name="Group 222"/>
          <p:cNvGrpSpPr>
            <a:grpSpLocks/>
          </p:cNvGrpSpPr>
          <p:nvPr/>
        </p:nvGrpSpPr>
        <p:grpSpPr bwMode="auto">
          <a:xfrm>
            <a:off x="2879725" y="4872038"/>
            <a:ext cx="52388" cy="52387"/>
            <a:chOff x="605" y="3034"/>
            <a:chExt cx="566" cy="566"/>
          </a:xfrm>
        </p:grpSpPr>
        <p:sp>
          <p:nvSpPr>
            <p:cNvPr id="6508" name="Arc 223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509" name="Line 224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510" name="Line 225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283" name="Line 226"/>
          <p:cNvSpPr>
            <a:spLocks noChangeShapeType="1"/>
          </p:cNvSpPr>
          <p:nvPr/>
        </p:nvSpPr>
        <p:spPr bwMode="auto">
          <a:xfrm flipV="1">
            <a:off x="2651125" y="1858963"/>
            <a:ext cx="854075" cy="1666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84" name="Line 227"/>
          <p:cNvSpPr>
            <a:spLocks noChangeShapeType="1"/>
          </p:cNvSpPr>
          <p:nvPr/>
        </p:nvSpPr>
        <p:spPr bwMode="auto">
          <a:xfrm flipH="1" flipV="1">
            <a:off x="4587875" y="3260725"/>
            <a:ext cx="106363" cy="106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85" name="Line 228"/>
          <p:cNvSpPr>
            <a:spLocks noChangeShapeType="1"/>
          </p:cNvSpPr>
          <p:nvPr/>
        </p:nvSpPr>
        <p:spPr bwMode="auto">
          <a:xfrm flipV="1">
            <a:off x="2392363" y="4556125"/>
            <a:ext cx="24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86" name="AutoShape 229"/>
          <p:cNvSpPr>
            <a:spLocks noChangeArrowheads="1"/>
          </p:cNvSpPr>
          <p:nvPr/>
        </p:nvSpPr>
        <p:spPr bwMode="auto">
          <a:xfrm>
            <a:off x="2727325" y="4602163"/>
            <a:ext cx="88900" cy="122237"/>
          </a:xfrm>
          <a:prstGeom prst="upArrow">
            <a:avLst>
              <a:gd name="adj1" fmla="val 50000"/>
              <a:gd name="adj2" fmla="val 3437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6287" name="Text Box 230"/>
          <p:cNvSpPr txBox="1">
            <a:spLocks noChangeArrowheads="1"/>
          </p:cNvSpPr>
          <p:nvPr/>
        </p:nvSpPr>
        <p:spPr bwMode="auto">
          <a:xfrm>
            <a:off x="2319338" y="4379913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6288" name="Text Box 231"/>
          <p:cNvSpPr txBox="1">
            <a:spLocks noChangeArrowheads="1"/>
          </p:cNvSpPr>
          <p:nvPr/>
        </p:nvSpPr>
        <p:spPr bwMode="auto">
          <a:xfrm>
            <a:off x="2212975" y="4960938"/>
            <a:ext cx="5397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ｴﾚﾍﾞｰﾀｰ</a:t>
            </a:r>
          </a:p>
        </p:txBody>
      </p:sp>
      <p:grpSp>
        <p:nvGrpSpPr>
          <p:cNvPr id="6289" name="Group 232"/>
          <p:cNvGrpSpPr>
            <a:grpSpLocks/>
          </p:cNvGrpSpPr>
          <p:nvPr/>
        </p:nvGrpSpPr>
        <p:grpSpPr bwMode="auto">
          <a:xfrm flipH="1">
            <a:off x="2938463" y="4872038"/>
            <a:ext cx="50800" cy="52387"/>
            <a:chOff x="605" y="3034"/>
            <a:chExt cx="566" cy="566"/>
          </a:xfrm>
        </p:grpSpPr>
        <p:sp>
          <p:nvSpPr>
            <p:cNvPr id="6505" name="Arc 233"/>
            <p:cNvSpPr>
              <a:spLocks/>
            </p:cNvSpPr>
            <p:nvPr/>
          </p:nvSpPr>
          <p:spPr bwMode="auto">
            <a:xfrm>
              <a:off x="605" y="3034"/>
              <a:ext cx="566" cy="56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506" name="Line 234"/>
            <p:cNvSpPr>
              <a:spLocks noChangeShapeType="1"/>
            </p:cNvSpPr>
            <p:nvPr/>
          </p:nvSpPr>
          <p:spPr bwMode="auto">
            <a:xfrm>
              <a:off x="605" y="3034"/>
              <a:ext cx="0" cy="5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507" name="Line 235"/>
            <p:cNvSpPr>
              <a:spLocks noChangeShapeType="1"/>
            </p:cNvSpPr>
            <p:nvPr/>
          </p:nvSpPr>
          <p:spPr bwMode="auto">
            <a:xfrm flipV="1">
              <a:off x="605" y="3600"/>
              <a:ext cx="5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2700" algn="ctr" rotWithShape="0">
                      <a:schemeClr val="bg1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290" name="Group 236"/>
          <p:cNvGrpSpPr>
            <a:grpSpLocks/>
          </p:cNvGrpSpPr>
          <p:nvPr/>
        </p:nvGrpSpPr>
        <p:grpSpPr bwMode="auto">
          <a:xfrm flipV="1">
            <a:off x="2881313" y="4697413"/>
            <a:ext cx="109537" cy="50800"/>
            <a:chOff x="1944" y="3215"/>
            <a:chExt cx="69" cy="33"/>
          </a:xfrm>
        </p:grpSpPr>
        <p:grpSp>
          <p:nvGrpSpPr>
            <p:cNvPr id="6497" name="Group 237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6502" name="Arc 238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3" name="Line 239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4" name="Line 240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498" name="Group 241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6499" name="Arc 242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0" name="Line 243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1" name="Line 244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291" name="Group 245"/>
          <p:cNvGrpSpPr>
            <a:grpSpLocks/>
          </p:cNvGrpSpPr>
          <p:nvPr/>
        </p:nvGrpSpPr>
        <p:grpSpPr bwMode="auto">
          <a:xfrm rot="5400000" flipV="1">
            <a:off x="3201194" y="4414044"/>
            <a:ext cx="109538" cy="50800"/>
            <a:chOff x="1944" y="3215"/>
            <a:chExt cx="69" cy="33"/>
          </a:xfrm>
        </p:grpSpPr>
        <p:grpSp>
          <p:nvGrpSpPr>
            <p:cNvPr id="6489" name="Group 246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6494" name="Arc 247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5" name="Line 248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6" name="Line 249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490" name="Group 250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6491" name="Arc 251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2" name="Line 252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3" name="Line 253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6292" name="Group 254"/>
          <p:cNvGrpSpPr>
            <a:grpSpLocks/>
          </p:cNvGrpSpPr>
          <p:nvPr/>
        </p:nvGrpSpPr>
        <p:grpSpPr bwMode="auto">
          <a:xfrm rot="5400000" flipV="1">
            <a:off x="3202781" y="5160169"/>
            <a:ext cx="109538" cy="50800"/>
            <a:chOff x="1944" y="3215"/>
            <a:chExt cx="69" cy="33"/>
          </a:xfrm>
        </p:grpSpPr>
        <p:grpSp>
          <p:nvGrpSpPr>
            <p:cNvPr id="6481" name="Group 255"/>
            <p:cNvGrpSpPr>
              <a:grpSpLocks/>
            </p:cNvGrpSpPr>
            <p:nvPr/>
          </p:nvGrpSpPr>
          <p:grpSpPr bwMode="auto">
            <a:xfrm>
              <a:off x="1944" y="3215"/>
              <a:ext cx="33" cy="33"/>
              <a:chOff x="605" y="3034"/>
              <a:chExt cx="566" cy="566"/>
            </a:xfrm>
          </p:grpSpPr>
          <p:sp>
            <p:nvSpPr>
              <p:cNvPr id="6486" name="Arc 256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7" name="Line 257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8" name="Line 258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482" name="Group 259"/>
            <p:cNvGrpSpPr>
              <a:grpSpLocks/>
            </p:cNvGrpSpPr>
            <p:nvPr/>
          </p:nvGrpSpPr>
          <p:grpSpPr bwMode="auto">
            <a:xfrm flipH="1">
              <a:off x="1981" y="3215"/>
              <a:ext cx="32" cy="33"/>
              <a:chOff x="605" y="3034"/>
              <a:chExt cx="566" cy="566"/>
            </a:xfrm>
          </p:grpSpPr>
          <p:sp>
            <p:nvSpPr>
              <p:cNvPr id="6483" name="Arc 260"/>
              <p:cNvSpPr>
                <a:spLocks/>
              </p:cNvSpPr>
              <p:nvPr/>
            </p:nvSpPr>
            <p:spPr bwMode="auto">
              <a:xfrm>
                <a:off x="605" y="3034"/>
                <a:ext cx="566" cy="5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4" name="Line 261"/>
              <p:cNvSpPr>
                <a:spLocks noChangeShapeType="1"/>
              </p:cNvSpPr>
              <p:nvPr/>
            </p:nvSpPr>
            <p:spPr bwMode="auto">
              <a:xfrm>
                <a:off x="605" y="3034"/>
                <a:ext cx="0" cy="5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5" name="Line 262"/>
              <p:cNvSpPr>
                <a:spLocks noChangeShapeType="1"/>
              </p:cNvSpPr>
              <p:nvPr/>
            </p:nvSpPr>
            <p:spPr bwMode="auto">
              <a:xfrm flipV="1">
                <a:off x="605" y="3600"/>
                <a:ext cx="55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12700" algn="ctr" rotWithShape="0">
                        <a:schemeClr val="bg1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6293" name="Freeform 263"/>
          <p:cNvSpPr>
            <a:spLocks/>
          </p:cNvSpPr>
          <p:nvPr/>
        </p:nvSpPr>
        <p:spPr bwMode="auto">
          <a:xfrm>
            <a:off x="4344988" y="3559175"/>
            <a:ext cx="260350" cy="315913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94" name="Freeform 264"/>
          <p:cNvSpPr>
            <a:spLocks/>
          </p:cNvSpPr>
          <p:nvPr/>
        </p:nvSpPr>
        <p:spPr bwMode="auto">
          <a:xfrm>
            <a:off x="4537075" y="3509963"/>
            <a:ext cx="260350" cy="315912"/>
          </a:xfrm>
          <a:custGeom>
            <a:avLst/>
            <a:gdLst>
              <a:gd name="T0" fmla="*/ 0 w 164"/>
              <a:gd name="T1" fmla="*/ 2147483647 h 199"/>
              <a:gd name="T2" fmla="*/ 2147483647 w 164"/>
              <a:gd name="T3" fmla="*/ 0 h 199"/>
              <a:gd name="T4" fmla="*/ 2147483647 w 164"/>
              <a:gd name="T5" fmla="*/ 2147483647 h 199"/>
              <a:gd name="T6" fmla="*/ 2147483647 w 164"/>
              <a:gd name="T7" fmla="*/ 2147483647 h 199"/>
              <a:gd name="T8" fmla="*/ 2147483647 w 164"/>
              <a:gd name="T9" fmla="*/ 2147483647 h 1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4" h="199">
                <a:moveTo>
                  <a:pt x="0" y="30"/>
                </a:moveTo>
                <a:lnTo>
                  <a:pt x="123" y="0"/>
                </a:lnTo>
                <a:lnTo>
                  <a:pt x="164" y="168"/>
                </a:lnTo>
                <a:lnTo>
                  <a:pt x="41" y="199"/>
                </a:lnTo>
                <a:lnTo>
                  <a:pt x="2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95" name="Text Box 265"/>
          <p:cNvSpPr txBox="1">
            <a:spLocks noChangeArrowheads="1"/>
          </p:cNvSpPr>
          <p:nvPr/>
        </p:nvSpPr>
        <p:spPr bwMode="auto">
          <a:xfrm>
            <a:off x="4262438" y="3686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３２１</a:t>
            </a:r>
          </a:p>
        </p:txBody>
      </p:sp>
      <p:sp>
        <p:nvSpPr>
          <p:cNvPr id="6296" name="Freeform 266"/>
          <p:cNvSpPr>
            <a:spLocks/>
          </p:cNvSpPr>
          <p:nvPr/>
        </p:nvSpPr>
        <p:spPr bwMode="auto">
          <a:xfrm>
            <a:off x="4349750" y="5915025"/>
            <a:ext cx="123825" cy="134938"/>
          </a:xfrm>
          <a:custGeom>
            <a:avLst/>
            <a:gdLst>
              <a:gd name="T0" fmla="*/ 2147483647 w 78"/>
              <a:gd name="T1" fmla="*/ 2147483647 h 85"/>
              <a:gd name="T2" fmla="*/ 2147483647 w 78"/>
              <a:gd name="T3" fmla="*/ 2147483647 h 85"/>
              <a:gd name="T4" fmla="*/ 0 w 78"/>
              <a:gd name="T5" fmla="*/ 2147483647 h 85"/>
              <a:gd name="T6" fmla="*/ 2147483647 w 78"/>
              <a:gd name="T7" fmla="*/ 0 h 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8" h="85">
                <a:moveTo>
                  <a:pt x="78" y="13"/>
                </a:moveTo>
                <a:lnTo>
                  <a:pt x="62" y="85"/>
                </a:lnTo>
                <a:lnTo>
                  <a:pt x="0" y="69"/>
                </a:lnTo>
                <a:lnTo>
                  <a:pt x="1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97" name="Freeform 267"/>
          <p:cNvSpPr>
            <a:spLocks/>
          </p:cNvSpPr>
          <p:nvPr/>
        </p:nvSpPr>
        <p:spPr bwMode="auto">
          <a:xfrm>
            <a:off x="4572000" y="5969000"/>
            <a:ext cx="187325" cy="149225"/>
          </a:xfrm>
          <a:custGeom>
            <a:avLst/>
            <a:gdLst>
              <a:gd name="T0" fmla="*/ 2147483647 w 118"/>
              <a:gd name="T1" fmla="*/ 0 h 94"/>
              <a:gd name="T2" fmla="*/ 0 w 118"/>
              <a:gd name="T3" fmla="*/ 2147483647 h 94"/>
              <a:gd name="T4" fmla="*/ 2147483647 w 118"/>
              <a:gd name="T5" fmla="*/ 2147483647 h 94"/>
              <a:gd name="T6" fmla="*/ 2147483647 w 118"/>
              <a:gd name="T7" fmla="*/ 2147483647 h 94"/>
              <a:gd name="T8" fmla="*/ 2147483647 w 118"/>
              <a:gd name="T9" fmla="*/ 0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8" h="94">
                <a:moveTo>
                  <a:pt x="17" y="0"/>
                </a:moveTo>
                <a:lnTo>
                  <a:pt x="0" y="69"/>
                </a:lnTo>
                <a:lnTo>
                  <a:pt x="102" y="94"/>
                </a:lnTo>
                <a:lnTo>
                  <a:pt x="118" y="24"/>
                </a:lnTo>
                <a:lnTo>
                  <a:pt x="1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298" name="Text Box 268"/>
          <p:cNvSpPr txBox="1">
            <a:spLocks noChangeArrowheads="1"/>
          </p:cNvSpPr>
          <p:nvPr/>
        </p:nvSpPr>
        <p:spPr bwMode="auto">
          <a:xfrm>
            <a:off x="4787900" y="54070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6299" name="Freeform 269"/>
          <p:cNvSpPr>
            <a:spLocks/>
          </p:cNvSpPr>
          <p:nvPr/>
        </p:nvSpPr>
        <p:spPr bwMode="auto">
          <a:xfrm>
            <a:off x="4406900" y="6269038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0" name="Freeform 270"/>
          <p:cNvSpPr>
            <a:spLocks/>
          </p:cNvSpPr>
          <p:nvPr/>
        </p:nvSpPr>
        <p:spPr bwMode="auto">
          <a:xfrm>
            <a:off x="4029075" y="6172200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1" name="Freeform 271"/>
          <p:cNvSpPr>
            <a:spLocks/>
          </p:cNvSpPr>
          <p:nvPr/>
        </p:nvSpPr>
        <p:spPr bwMode="auto">
          <a:xfrm>
            <a:off x="3840163" y="6124575"/>
            <a:ext cx="254000" cy="304800"/>
          </a:xfrm>
          <a:custGeom>
            <a:avLst/>
            <a:gdLst>
              <a:gd name="T0" fmla="*/ 2147483647 w 160"/>
              <a:gd name="T1" fmla="*/ 0 h 192"/>
              <a:gd name="T2" fmla="*/ 2147483647 w 160"/>
              <a:gd name="T3" fmla="*/ 2147483647 h 192"/>
              <a:gd name="T4" fmla="*/ 2147483647 w 160"/>
              <a:gd name="T5" fmla="*/ 2147483647 h 192"/>
              <a:gd name="T6" fmla="*/ 0 w 160"/>
              <a:gd name="T7" fmla="*/ 2147483647 h 192"/>
              <a:gd name="T8" fmla="*/ 2147483647 w 160"/>
              <a:gd name="T9" fmla="*/ 0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92">
                <a:moveTo>
                  <a:pt x="43" y="0"/>
                </a:moveTo>
                <a:lnTo>
                  <a:pt x="160" y="29"/>
                </a:lnTo>
                <a:lnTo>
                  <a:pt x="120" y="192"/>
                </a:lnTo>
                <a:lnTo>
                  <a:pt x="0" y="16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2" name="Freeform 272"/>
          <p:cNvSpPr>
            <a:spLocks/>
          </p:cNvSpPr>
          <p:nvPr/>
        </p:nvSpPr>
        <p:spPr bwMode="auto">
          <a:xfrm>
            <a:off x="3663950" y="6070600"/>
            <a:ext cx="236538" cy="206375"/>
          </a:xfrm>
          <a:custGeom>
            <a:avLst/>
            <a:gdLst>
              <a:gd name="T0" fmla="*/ 2147483647 w 149"/>
              <a:gd name="T1" fmla="*/ 0 h 130"/>
              <a:gd name="T2" fmla="*/ 2147483647 w 149"/>
              <a:gd name="T3" fmla="*/ 2147483647 h 130"/>
              <a:gd name="T4" fmla="*/ 2147483647 w 149"/>
              <a:gd name="T5" fmla="*/ 2147483647 h 130"/>
              <a:gd name="T6" fmla="*/ 0 w 149"/>
              <a:gd name="T7" fmla="*/ 2147483647 h 130"/>
              <a:gd name="T8" fmla="*/ 2147483647 w 149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9" h="130">
                <a:moveTo>
                  <a:pt x="26" y="0"/>
                </a:moveTo>
                <a:lnTo>
                  <a:pt x="149" y="34"/>
                </a:lnTo>
                <a:lnTo>
                  <a:pt x="127" y="130"/>
                </a:lnTo>
                <a:lnTo>
                  <a:pt x="0" y="99"/>
                </a:lnTo>
                <a:lnTo>
                  <a:pt x="2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3" name="Freeform 273"/>
          <p:cNvSpPr>
            <a:spLocks/>
          </p:cNvSpPr>
          <p:nvPr/>
        </p:nvSpPr>
        <p:spPr bwMode="auto">
          <a:xfrm>
            <a:off x="3608388" y="6226175"/>
            <a:ext cx="254000" cy="276225"/>
          </a:xfrm>
          <a:custGeom>
            <a:avLst/>
            <a:gdLst>
              <a:gd name="T0" fmla="*/ 2147483647 w 160"/>
              <a:gd name="T1" fmla="*/ 0 h 174"/>
              <a:gd name="T2" fmla="*/ 2147483647 w 160"/>
              <a:gd name="T3" fmla="*/ 2147483647 h 174"/>
              <a:gd name="T4" fmla="*/ 2147483647 w 160"/>
              <a:gd name="T5" fmla="*/ 2147483647 h 174"/>
              <a:gd name="T6" fmla="*/ 0 w 160"/>
              <a:gd name="T7" fmla="*/ 2147483647 h 174"/>
              <a:gd name="T8" fmla="*/ 2147483647 w 160"/>
              <a:gd name="T9" fmla="*/ 0 h 17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0" h="174">
                <a:moveTo>
                  <a:pt x="37" y="0"/>
                </a:moveTo>
                <a:lnTo>
                  <a:pt x="160" y="34"/>
                </a:lnTo>
                <a:lnTo>
                  <a:pt x="125" y="174"/>
                </a:lnTo>
                <a:lnTo>
                  <a:pt x="0" y="142"/>
                </a:lnTo>
                <a:lnTo>
                  <a:pt x="3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4" name="Freeform 274"/>
          <p:cNvSpPr>
            <a:spLocks/>
          </p:cNvSpPr>
          <p:nvPr/>
        </p:nvSpPr>
        <p:spPr bwMode="auto">
          <a:xfrm>
            <a:off x="3162300" y="6346825"/>
            <a:ext cx="322263" cy="263525"/>
          </a:xfrm>
          <a:custGeom>
            <a:avLst/>
            <a:gdLst>
              <a:gd name="T0" fmla="*/ 2147483647 w 203"/>
              <a:gd name="T1" fmla="*/ 2147483647 h 166"/>
              <a:gd name="T2" fmla="*/ 2147483647 w 203"/>
              <a:gd name="T3" fmla="*/ 2147483647 h 166"/>
              <a:gd name="T4" fmla="*/ 2147483647 w 203"/>
              <a:gd name="T5" fmla="*/ 2147483647 h 166"/>
              <a:gd name="T6" fmla="*/ 0 w 203"/>
              <a:gd name="T7" fmla="*/ 2147483647 h 166"/>
              <a:gd name="T8" fmla="*/ 2147483647 w 203"/>
              <a:gd name="T9" fmla="*/ 0 h 1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3" h="166">
                <a:moveTo>
                  <a:pt x="37" y="2"/>
                </a:moveTo>
                <a:lnTo>
                  <a:pt x="203" y="43"/>
                </a:lnTo>
                <a:lnTo>
                  <a:pt x="172" y="166"/>
                </a:lnTo>
                <a:lnTo>
                  <a:pt x="0" y="126"/>
                </a:lnTo>
                <a:lnTo>
                  <a:pt x="3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5" name="Freeform 275"/>
          <p:cNvSpPr>
            <a:spLocks/>
          </p:cNvSpPr>
          <p:nvPr/>
        </p:nvSpPr>
        <p:spPr bwMode="auto">
          <a:xfrm>
            <a:off x="3113088" y="6551613"/>
            <a:ext cx="322262" cy="257175"/>
          </a:xfrm>
          <a:custGeom>
            <a:avLst/>
            <a:gdLst>
              <a:gd name="T0" fmla="*/ 2147483647 w 203"/>
              <a:gd name="T1" fmla="*/ 0 h 162"/>
              <a:gd name="T2" fmla="*/ 2147483647 w 203"/>
              <a:gd name="T3" fmla="*/ 2147483647 h 162"/>
              <a:gd name="T4" fmla="*/ 2147483647 w 203"/>
              <a:gd name="T5" fmla="*/ 2147483647 h 162"/>
              <a:gd name="T6" fmla="*/ 0 w 203"/>
              <a:gd name="T7" fmla="*/ 2147483647 h 162"/>
              <a:gd name="T8" fmla="*/ 2147483647 w 203"/>
              <a:gd name="T9" fmla="*/ 0 h 16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3" h="162">
                <a:moveTo>
                  <a:pt x="31" y="0"/>
                </a:moveTo>
                <a:lnTo>
                  <a:pt x="203" y="35"/>
                </a:lnTo>
                <a:lnTo>
                  <a:pt x="171" y="162"/>
                </a:lnTo>
                <a:lnTo>
                  <a:pt x="0" y="122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6" name="Freeform 276"/>
          <p:cNvSpPr>
            <a:spLocks/>
          </p:cNvSpPr>
          <p:nvPr/>
        </p:nvSpPr>
        <p:spPr bwMode="auto">
          <a:xfrm>
            <a:off x="3070225" y="6745288"/>
            <a:ext cx="314325" cy="247650"/>
          </a:xfrm>
          <a:custGeom>
            <a:avLst/>
            <a:gdLst>
              <a:gd name="T0" fmla="*/ 2147483647 w 198"/>
              <a:gd name="T1" fmla="*/ 0 h 156"/>
              <a:gd name="T2" fmla="*/ 2147483647 w 198"/>
              <a:gd name="T3" fmla="*/ 2147483647 h 156"/>
              <a:gd name="T4" fmla="*/ 2147483647 w 198"/>
              <a:gd name="T5" fmla="*/ 2147483647 h 156"/>
              <a:gd name="T6" fmla="*/ 0 w 198"/>
              <a:gd name="T7" fmla="*/ 2147483647 h 156"/>
              <a:gd name="T8" fmla="*/ 2147483647 w 198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8" h="156">
                <a:moveTo>
                  <a:pt x="27" y="0"/>
                </a:moveTo>
                <a:lnTo>
                  <a:pt x="198" y="42"/>
                </a:lnTo>
                <a:lnTo>
                  <a:pt x="166" y="156"/>
                </a:lnTo>
                <a:lnTo>
                  <a:pt x="0" y="113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7" name="Freeform 278"/>
          <p:cNvSpPr>
            <a:spLocks/>
          </p:cNvSpPr>
          <p:nvPr/>
        </p:nvSpPr>
        <p:spPr bwMode="auto">
          <a:xfrm>
            <a:off x="2871788" y="7305675"/>
            <a:ext cx="496887" cy="492125"/>
          </a:xfrm>
          <a:custGeom>
            <a:avLst/>
            <a:gdLst>
              <a:gd name="T0" fmla="*/ 2147483647 w 313"/>
              <a:gd name="T1" fmla="*/ 2147483647 h 310"/>
              <a:gd name="T2" fmla="*/ 2147483647 w 313"/>
              <a:gd name="T3" fmla="*/ 2147483647 h 310"/>
              <a:gd name="T4" fmla="*/ 0 w 313"/>
              <a:gd name="T5" fmla="*/ 2147483647 h 310"/>
              <a:gd name="T6" fmla="*/ 2147483647 w 313"/>
              <a:gd name="T7" fmla="*/ 0 h 310"/>
              <a:gd name="T8" fmla="*/ 2147483647 w 313"/>
              <a:gd name="T9" fmla="*/ 2147483647 h 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3" h="310">
                <a:moveTo>
                  <a:pt x="313" y="58"/>
                </a:moveTo>
                <a:lnTo>
                  <a:pt x="247" y="310"/>
                </a:lnTo>
                <a:lnTo>
                  <a:pt x="0" y="247"/>
                </a:lnTo>
                <a:lnTo>
                  <a:pt x="63" y="0"/>
                </a:lnTo>
                <a:lnTo>
                  <a:pt x="308" y="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8" name="Freeform 279"/>
          <p:cNvSpPr>
            <a:spLocks/>
          </p:cNvSpPr>
          <p:nvPr/>
        </p:nvSpPr>
        <p:spPr bwMode="auto">
          <a:xfrm>
            <a:off x="2335213" y="7172325"/>
            <a:ext cx="307975" cy="250825"/>
          </a:xfrm>
          <a:custGeom>
            <a:avLst/>
            <a:gdLst>
              <a:gd name="T0" fmla="*/ 2147483647 w 194"/>
              <a:gd name="T1" fmla="*/ 2147483647 h 158"/>
              <a:gd name="T2" fmla="*/ 0 w 194"/>
              <a:gd name="T3" fmla="*/ 2147483647 h 158"/>
              <a:gd name="T4" fmla="*/ 2147483647 w 194"/>
              <a:gd name="T5" fmla="*/ 0 h 158"/>
              <a:gd name="T6" fmla="*/ 2147483647 w 194"/>
              <a:gd name="T7" fmla="*/ 2147483647 h 158"/>
              <a:gd name="T8" fmla="*/ 2147483647 w 194"/>
              <a:gd name="T9" fmla="*/ 2147483647 h 15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4" h="158">
                <a:moveTo>
                  <a:pt x="166" y="156"/>
                </a:moveTo>
                <a:lnTo>
                  <a:pt x="0" y="118"/>
                </a:lnTo>
                <a:lnTo>
                  <a:pt x="29" y="0"/>
                </a:lnTo>
                <a:lnTo>
                  <a:pt x="194" y="41"/>
                </a:lnTo>
                <a:lnTo>
                  <a:pt x="166" y="1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09" name="Freeform 280"/>
          <p:cNvSpPr>
            <a:spLocks/>
          </p:cNvSpPr>
          <p:nvPr/>
        </p:nvSpPr>
        <p:spPr bwMode="auto">
          <a:xfrm>
            <a:off x="2235200" y="6765925"/>
            <a:ext cx="590550" cy="508000"/>
          </a:xfrm>
          <a:custGeom>
            <a:avLst/>
            <a:gdLst>
              <a:gd name="T0" fmla="*/ 2147483647 w 372"/>
              <a:gd name="T1" fmla="*/ 2147483647 h 320"/>
              <a:gd name="T2" fmla="*/ 2147483647 w 372"/>
              <a:gd name="T3" fmla="*/ 2147483647 h 320"/>
              <a:gd name="T4" fmla="*/ 2147483647 w 372"/>
              <a:gd name="T5" fmla="*/ 2147483647 h 320"/>
              <a:gd name="T6" fmla="*/ 2147483647 w 372"/>
              <a:gd name="T7" fmla="*/ 2147483647 h 320"/>
              <a:gd name="T8" fmla="*/ 0 w 372"/>
              <a:gd name="T9" fmla="*/ 2147483647 h 320"/>
              <a:gd name="T10" fmla="*/ 2147483647 w 372"/>
              <a:gd name="T11" fmla="*/ 2147483647 h 320"/>
              <a:gd name="T12" fmla="*/ 2147483647 w 372"/>
              <a:gd name="T13" fmla="*/ 2147483647 h 320"/>
              <a:gd name="T14" fmla="*/ 2147483647 w 372"/>
              <a:gd name="T15" fmla="*/ 0 h 320"/>
              <a:gd name="T16" fmla="*/ 2147483647 w 372"/>
              <a:gd name="T17" fmla="*/ 2147483647 h 320"/>
              <a:gd name="T18" fmla="*/ 2147483647 w 372"/>
              <a:gd name="T19" fmla="*/ 2147483647 h 320"/>
              <a:gd name="T20" fmla="*/ 2147483647 w 372"/>
              <a:gd name="T21" fmla="*/ 2147483647 h 320"/>
              <a:gd name="T22" fmla="*/ 2147483647 w 372"/>
              <a:gd name="T23" fmla="*/ 2147483647 h 3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72" h="320">
                <a:moveTo>
                  <a:pt x="343" y="320"/>
                </a:moveTo>
                <a:lnTo>
                  <a:pt x="93" y="256"/>
                </a:lnTo>
                <a:lnTo>
                  <a:pt x="40" y="224"/>
                </a:lnTo>
                <a:lnTo>
                  <a:pt x="16" y="192"/>
                </a:lnTo>
                <a:lnTo>
                  <a:pt x="0" y="147"/>
                </a:lnTo>
                <a:lnTo>
                  <a:pt x="9" y="92"/>
                </a:lnTo>
                <a:lnTo>
                  <a:pt x="126" y="124"/>
                </a:lnTo>
                <a:lnTo>
                  <a:pt x="160" y="0"/>
                </a:lnTo>
                <a:lnTo>
                  <a:pt x="280" y="29"/>
                </a:lnTo>
                <a:lnTo>
                  <a:pt x="244" y="171"/>
                </a:lnTo>
                <a:lnTo>
                  <a:pt x="372" y="202"/>
                </a:lnTo>
                <a:lnTo>
                  <a:pt x="343" y="32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0" name="Freeform 281"/>
          <p:cNvSpPr>
            <a:spLocks/>
          </p:cNvSpPr>
          <p:nvPr/>
        </p:nvSpPr>
        <p:spPr bwMode="auto">
          <a:xfrm>
            <a:off x="2617788" y="7237413"/>
            <a:ext cx="161925" cy="138112"/>
          </a:xfrm>
          <a:custGeom>
            <a:avLst/>
            <a:gdLst>
              <a:gd name="T0" fmla="*/ 2147483647 w 102"/>
              <a:gd name="T1" fmla="*/ 0 h 87"/>
              <a:gd name="T2" fmla="*/ 0 w 102"/>
              <a:gd name="T3" fmla="*/ 2147483647 h 87"/>
              <a:gd name="T4" fmla="*/ 2147483647 w 102"/>
              <a:gd name="T5" fmla="*/ 2147483647 h 87"/>
              <a:gd name="T6" fmla="*/ 2147483647 w 102"/>
              <a:gd name="T7" fmla="*/ 2147483647 h 87"/>
              <a:gd name="T8" fmla="*/ 2147483647 w 102"/>
              <a:gd name="T9" fmla="*/ 0 h 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2" h="87">
                <a:moveTo>
                  <a:pt x="17" y="0"/>
                </a:moveTo>
                <a:lnTo>
                  <a:pt x="0" y="65"/>
                </a:lnTo>
                <a:lnTo>
                  <a:pt x="87" y="87"/>
                </a:lnTo>
                <a:lnTo>
                  <a:pt x="102" y="23"/>
                </a:lnTo>
                <a:lnTo>
                  <a:pt x="1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1" name="Freeform 282"/>
          <p:cNvSpPr>
            <a:spLocks/>
          </p:cNvSpPr>
          <p:nvPr/>
        </p:nvSpPr>
        <p:spPr bwMode="auto">
          <a:xfrm>
            <a:off x="2541588" y="7477125"/>
            <a:ext cx="193675" cy="185738"/>
          </a:xfrm>
          <a:custGeom>
            <a:avLst/>
            <a:gdLst>
              <a:gd name="T0" fmla="*/ 0 w 122"/>
              <a:gd name="T1" fmla="*/ 2147483647 h 117"/>
              <a:gd name="T2" fmla="*/ 2147483647 w 122"/>
              <a:gd name="T3" fmla="*/ 2147483647 h 117"/>
              <a:gd name="T4" fmla="*/ 2147483647 w 122"/>
              <a:gd name="T5" fmla="*/ 2147483647 h 117"/>
              <a:gd name="T6" fmla="*/ 2147483647 w 122"/>
              <a:gd name="T7" fmla="*/ 0 h 117"/>
              <a:gd name="T8" fmla="*/ 0 w 122"/>
              <a:gd name="T9" fmla="*/ 2147483647 h 1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2" h="117">
                <a:moveTo>
                  <a:pt x="0" y="91"/>
                </a:moveTo>
                <a:lnTo>
                  <a:pt x="97" y="117"/>
                </a:lnTo>
                <a:lnTo>
                  <a:pt x="122" y="22"/>
                </a:lnTo>
                <a:lnTo>
                  <a:pt x="26" y="0"/>
                </a:lnTo>
                <a:lnTo>
                  <a:pt x="0" y="9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2" name="Freeform 284"/>
          <p:cNvSpPr>
            <a:spLocks/>
          </p:cNvSpPr>
          <p:nvPr/>
        </p:nvSpPr>
        <p:spPr bwMode="auto">
          <a:xfrm>
            <a:off x="2189163" y="5373688"/>
            <a:ext cx="446087" cy="300037"/>
          </a:xfrm>
          <a:custGeom>
            <a:avLst/>
            <a:gdLst>
              <a:gd name="T0" fmla="*/ 2147483647 w 281"/>
              <a:gd name="T1" fmla="*/ 2147483647 h 189"/>
              <a:gd name="T2" fmla="*/ 2147483647 w 281"/>
              <a:gd name="T3" fmla="*/ 2147483647 h 189"/>
              <a:gd name="T4" fmla="*/ 2147483647 w 281"/>
              <a:gd name="T5" fmla="*/ 2147483647 h 189"/>
              <a:gd name="T6" fmla="*/ 0 w 281"/>
              <a:gd name="T7" fmla="*/ 2147483647 h 189"/>
              <a:gd name="T8" fmla="*/ 2147483647 w 281"/>
              <a:gd name="T9" fmla="*/ 0 h 18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1" h="189">
                <a:moveTo>
                  <a:pt x="31" y="1"/>
                </a:moveTo>
                <a:lnTo>
                  <a:pt x="281" y="66"/>
                </a:lnTo>
                <a:lnTo>
                  <a:pt x="252" y="189"/>
                </a:lnTo>
                <a:lnTo>
                  <a:pt x="0" y="129"/>
                </a:lnTo>
                <a:lnTo>
                  <a:pt x="3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3" name="Freeform 285"/>
          <p:cNvSpPr>
            <a:spLocks/>
          </p:cNvSpPr>
          <p:nvPr/>
        </p:nvSpPr>
        <p:spPr bwMode="auto">
          <a:xfrm>
            <a:off x="2143125" y="5572125"/>
            <a:ext cx="442913" cy="285750"/>
          </a:xfrm>
          <a:custGeom>
            <a:avLst/>
            <a:gdLst>
              <a:gd name="T0" fmla="*/ 2147483647 w 279"/>
              <a:gd name="T1" fmla="*/ 2147483647 h 180"/>
              <a:gd name="T2" fmla="*/ 2147483647 w 279"/>
              <a:gd name="T3" fmla="*/ 2147483647 h 180"/>
              <a:gd name="T4" fmla="*/ 2147483647 w 279"/>
              <a:gd name="T5" fmla="*/ 2147483647 h 180"/>
              <a:gd name="T6" fmla="*/ 0 w 279"/>
              <a:gd name="T7" fmla="*/ 2147483647 h 180"/>
              <a:gd name="T8" fmla="*/ 2147483647 w 279"/>
              <a:gd name="T9" fmla="*/ 0 h 1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9" h="180">
                <a:moveTo>
                  <a:pt x="29" y="4"/>
                </a:moveTo>
                <a:lnTo>
                  <a:pt x="279" y="65"/>
                </a:lnTo>
                <a:lnTo>
                  <a:pt x="251" y="180"/>
                </a:lnTo>
                <a:lnTo>
                  <a:pt x="0" y="117"/>
                </a:lnTo>
                <a:lnTo>
                  <a:pt x="2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4" name="Freeform 286"/>
          <p:cNvSpPr>
            <a:spLocks/>
          </p:cNvSpPr>
          <p:nvPr/>
        </p:nvSpPr>
        <p:spPr bwMode="auto">
          <a:xfrm>
            <a:off x="1868488" y="6430963"/>
            <a:ext cx="484187" cy="481012"/>
          </a:xfrm>
          <a:custGeom>
            <a:avLst/>
            <a:gdLst>
              <a:gd name="T0" fmla="*/ 2147483647 w 305"/>
              <a:gd name="T1" fmla="*/ 2147483647 h 303"/>
              <a:gd name="T2" fmla="*/ 2147483647 w 305"/>
              <a:gd name="T3" fmla="*/ 2147483647 h 303"/>
              <a:gd name="T4" fmla="*/ 2147483647 w 305"/>
              <a:gd name="T5" fmla="*/ 0 h 303"/>
              <a:gd name="T6" fmla="*/ 0 w 305"/>
              <a:gd name="T7" fmla="*/ 2147483647 h 303"/>
              <a:gd name="T8" fmla="*/ 2147483647 w 305"/>
              <a:gd name="T9" fmla="*/ 2147483647 h 30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5" h="303">
                <a:moveTo>
                  <a:pt x="240" y="303"/>
                </a:moveTo>
                <a:lnTo>
                  <a:pt x="305" y="63"/>
                </a:lnTo>
                <a:lnTo>
                  <a:pt x="63" y="0"/>
                </a:lnTo>
                <a:lnTo>
                  <a:pt x="0" y="240"/>
                </a:lnTo>
                <a:lnTo>
                  <a:pt x="240" y="30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5" name="Text Box 288"/>
          <p:cNvSpPr txBox="1">
            <a:spLocks noChangeArrowheads="1"/>
          </p:cNvSpPr>
          <p:nvPr/>
        </p:nvSpPr>
        <p:spPr bwMode="auto">
          <a:xfrm>
            <a:off x="4432300" y="3513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３２０</a:t>
            </a:r>
          </a:p>
        </p:txBody>
      </p:sp>
      <p:sp>
        <p:nvSpPr>
          <p:cNvPr id="6316" name="Freeform 289"/>
          <p:cNvSpPr>
            <a:spLocks/>
          </p:cNvSpPr>
          <p:nvPr/>
        </p:nvSpPr>
        <p:spPr bwMode="auto">
          <a:xfrm>
            <a:off x="2840038" y="6069013"/>
            <a:ext cx="244475" cy="249237"/>
          </a:xfrm>
          <a:custGeom>
            <a:avLst/>
            <a:gdLst>
              <a:gd name="T0" fmla="*/ 2147483647 w 154"/>
              <a:gd name="T1" fmla="*/ 0 h 157"/>
              <a:gd name="T2" fmla="*/ 2147483647 w 154"/>
              <a:gd name="T3" fmla="*/ 2147483647 h 157"/>
              <a:gd name="T4" fmla="*/ 2147483647 w 154"/>
              <a:gd name="T5" fmla="*/ 2147483647 h 157"/>
              <a:gd name="T6" fmla="*/ 0 w 154"/>
              <a:gd name="T7" fmla="*/ 2147483647 h 157"/>
              <a:gd name="T8" fmla="*/ 2147483647 w 154"/>
              <a:gd name="T9" fmla="*/ 0 h 1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4" h="157">
                <a:moveTo>
                  <a:pt x="34" y="0"/>
                </a:moveTo>
                <a:lnTo>
                  <a:pt x="154" y="29"/>
                </a:lnTo>
                <a:lnTo>
                  <a:pt x="120" y="157"/>
                </a:lnTo>
                <a:lnTo>
                  <a:pt x="0" y="123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17" name="Text Box 290"/>
          <p:cNvSpPr txBox="1">
            <a:spLocks noChangeArrowheads="1"/>
          </p:cNvSpPr>
          <p:nvPr/>
        </p:nvSpPr>
        <p:spPr bwMode="auto">
          <a:xfrm>
            <a:off x="2803525" y="611028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診察室１</a:t>
            </a:r>
          </a:p>
        </p:txBody>
      </p:sp>
      <p:sp>
        <p:nvSpPr>
          <p:cNvPr id="6318" name="Text Box 291"/>
          <p:cNvSpPr txBox="1">
            <a:spLocks noChangeArrowheads="1"/>
          </p:cNvSpPr>
          <p:nvPr/>
        </p:nvSpPr>
        <p:spPr bwMode="auto">
          <a:xfrm>
            <a:off x="2416175" y="6010275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診察室２</a:t>
            </a:r>
          </a:p>
        </p:txBody>
      </p:sp>
      <p:sp>
        <p:nvSpPr>
          <p:cNvPr id="6319" name="Text Box 292"/>
          <p:cNvSpPr txBox="1">
            <a:spLocks noChangeArrowheads="1"/>
          </p:cNvSpPr>
          <p:nvPr/>
        </p:nvSpPr>
        <p:spPr bwMode="auto">
          <a:xfrm>
            <a:off x="4022725" y="35798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３２２</a:t>
            </a:r>
          </a:p>
        </p:txBody>
      </p:sp>
      <p:sp>
        <p:nvSpPr>
          <p:cNvPr id="6320" name="Freeform 293"/>
          <p:cNvSpPr>
            <a:spLocks/>
          </p:cNvSpPr>
          <p:nvPr/>
        </p:nvSpPr>
        <p:spPr bwMode="auto">
          <a:xfrm>
            <a:off x="4375150" y="5640388"/>
            <a:ext cx="261938" cy="319087"/>
          </a:xfrm>
          <a:custGeom>
            <a:avLst/>
            <a:gdLst>
              <a:gd name="T0" fmla="*/ 2147483647 w 165"/>
              <a:gd name="T1" fmla="*/ 0 h 201"/>
              <a:gd name="T2" fmla="*/ 2147483647 w 165"/>
              <a:gd name="T3" fmla="*/ 2147483647 h 201"/>
              <a:gd name="T4" fmla="*/ 2147483647 w 165"/>
              <a:gd name="T5" fmla="*/ 2147483647 h 201"/>
              <a:gd name="T6" fmla="*/ 0 w 165"/>
              <a:gd name="T7" fmla="*/ 2147483647 h 201"/>
              <a:gd name="T8" fmla="*/ 2147483647 w 165"/>
              <a:gd name="T9" fmla="*/ 0 h 2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5" h="201">
                <a:moveTo>
                  <a:pt x="40" y="0"/>
                </a:moveTo>
                <a:lnTo>
                  <a:pt x="165" y="31"/>
                </a:lnTo>
                <a:lnTo>
                  <a:pt x="122" y="201"/>
                </a:lnTo>
                <a:lnTo>
                  <a:pt x="0" y="173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21" name="Text Box 294"/>
          <p:cNvSpPr txBox="1">
            <a:spLocks noChangeArrowheads="1"/>
          </p:cNvSpPr>
          <p:nvPr/>
        </p:nvSpPr>
        <p:spPr bwMode="auto">
          <a:xfrm>
            <a:off x="4333875" y="63769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３６９</a:t>
            </a:r>
          </a:p>
        </p:txBody>
      </p:sp>
      <p:sp>
        <p:nvSpPr>
          <p:cNvPr id="6322" name="Text Box 295"/>
          <p:cNvSpPr txBox="1">
            <a:spLocks noChangeArrowheads="1"/>
          </p:cNvSpPr>
          <p:nvPr/>
        </p:nvSpPr>
        <p:spPr bwMode="auto">
          <a:xfrm>
            <a:off x="4105275" y="62738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３６８</a:t>
            </a:r>
          </a:p>
        </p:txBody>
      </p:sp>
      <p:sp>
        <p:nvSpPr>
          <p:cNvPr id="6323" name="Text Box 296"/>
          <p:cNvSpPr txBox="1">
            <a:spLocks noChangeArrowheads="1"/>
          </p:cNvSpPr>
          <p:nvPr/>
        </p:nvSpPr>
        <p:spPr bwMode="auto">
          <a:xfrm>
            <a:off x="3987800" y="61452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３６７</a:t>
            </a:r>
          </a:p>
        </p:txBody>
      </p:sp>
      <p:sp>
        <p:nvSpPr>
          <p:cNvPr id="6324" name="Text Box 297"/>
          <p:cNvSpPr txBox="1">
            <a:spLocks noChangeArrowheads="1"/>
          </p:cNvSpPr>
          <p:nvPr/>
        </p:nvSpPr>
        <p:spPr bwMode="auto">
          <a:xfrm>
            <a:off x="3721100" y="62261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３６６</a:t>
            </a:r>
          </a:p>
        </p:txBody>
      </p:sp>
      <p:sp>
        <p:nvSpPr>
          <p:cNvPr id="6325" name="Text Box 298"/>
          <p:cNvSpPr txBox="1">
            <a:spLocks noChangeArrowheads="1"/>
          </p:cNvSpPr>
          <p:nvPr/>
        </p:nvSpPr>
        <p:spPr bwMode="auto">
          <a:xfrm>
            <a:off x="3081338" y="63627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３６５</a:t>
            </a:r>
          </a:p>
        </p:txBody>
      </p:sp>
      <p:sp>
        <p:nvSpPr>
          <p:cNvPr id="6326" name="Text Box 299"/>
          <p:cNvSpPr txBox="1">
            <a:spLocks noChangeArrowheads="1"/>
          </p:cNvSpPr>
          <p:nvPr/>
        </p:nvSpPr>
        <p:spPr bwMode="auto">
          <a:xfrm>
            <a:off x="3040063" y="65563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３６４</a:t>
            </a:r>
          </a:p>
        </p:txBody>
      </p:sp>
      <p:sp>
        <p:nvSpPr>
          <p:cNvPr id="6327" name="Text Box 300"/>
          <p:cNvSpPr txBox="1">
            <a:spLocks noChangeArrowheads="1"/>
          </p:cNvSpPr>
          <p:nvPr/>
        </p:nvSpPr>
        <p:spPr bwMode="auto">
          <a:xfrm>
            <a:off x="2989263" y="674687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３６３</a:t>
            </a:r>
          </a:p>
        </p:txBody>
      </p:sp>
      <p:sp>
        <p:nvSpPr>
          <p:cNvPr id="6328" name="Text Box 302"/>
          <p:cNvSpPr txBox="1">
            <a:spLocks noChangeArrowheads="1"/>
          </p:cNvSpPr>
          <p:nvPr/>
        </p:nvSpPr>
        <p:spPr bwMode="auto">
          <a:xfrm>
            <a:off x="2871788" y="74422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３６０</a:t>
            </a:r>
          </a:p>
        </p:txBody>
      </p:sp>
      <p:sp>
        <p:nvSpPr>
          <p:cNvPr id="6329" name="Text Box 303"/>
          <p:cNvSpPr txBox="1">
            <a:spLocks noChangeArrowheads="1"/>
          </p:cNvSpPr>
          <p:nvPr/>
        </p:nvSpPr>
        <p:spPr bwMode="auto">
          <a:xfrm>
            <a:off x="2411413" y="67960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6330" name="Text Box 304"/>
          <p:cNvSpPr txBox="1">
            <a:spLocks noChangeArrowheads="1"/>
          </p:cNvSpPr>
          <p:nvPr/>
        </p:nvSpPr>
        <p:spPr bwMode="auto">
          <a:xfrm>
            <a:off x="2430463" y="7005638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浴室</a:t>
            </a:r>
          </a:p>
        </p:txBody>
      </p:sp>
      <p:sp>
        <p:nvSpPr>
          <p:cNvPr id="6331" name="Freeform 312"/>
          <p:cNvSpPr>
            <a:spLocks/>
          </p:cNvSpPr>
          <p:nvPr/>
        </p:nvSpPr>
        <p:spPr bwMode="auto">
          <a:xfrm>
            <a:off x="2697163" y="3519488"/>
            <a:ext cx="428625" cy="223837"/>
          </a:xfrm>
          <a:custGeom>
            <a:avLst/>
            <a:gdLst>
              <a:gd name="T0" fmla="*/ 2147483647 w 270"/>
              <a:gd name="T1" fmla="*/ 2147483647 h 141"/>
              <a:gd name="T2" fmla="*/ 2147483647 w 270"/>
              <a:gd name="T3" fmla="*/ 0 h 141"/>
              <a:gd name="T4" fmla="*/ 2147483647 w 270"/>
              <a:gd name="T5" fmla="*/ 2147483647 h 141"/>
              <a:gd name="T6" fmla="*/ 2147483647 w 270"/>
              <a:gd name="T7" fmla="*/ 2147483647 h 141"/>
              <a:gd name="T8" fmla="*/ 0 w 270"/>
              <a:gd name="T9" fmla="*/ 2147483647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0" h="141">
                <a:moveTo>
                  <a:pt x="3" y="59"/>
                </a:moveTo>
                <a:lnTo>
                  <a:pt x="249" y="0"/>
                </a:lnTo>
                <a:lnTo>
                  <a:pt x="270" y="83"/>
                </a:lnTo>
                <a:lnTo>
                  <a:pt x="21" y="141"/>
                </a:lnTo>
                <a:lnTo>
                  <a:pt x="0" y="59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2" name="Line 377"/>
          <p:cNvSpPr>
            <a:spLocks noChangeShapeType="1"/>
          </p:cNvSpPr>
          <p:nvPr/>
        </p:nvSpPr>
        <p:spPr bwMode="auto">
          <a:xfrm>
            <a:off x="2644775" y="6226175"/>
            <a:ext cx="273050" cy="501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3" name="Line 378"/>
          <p:cNvSpPr>
            <a:spLocks noChangeShapeType="1"/>
          </p:cNvSpPr>
          <p:nvPr/>
        </p:nvSpPr>
        <p:spPr bwMode="auto">
          <a:xfrm flipV="1">
            <a:off x="2536825" y="6324600"/>
            <a:ext cx="481013" cy="312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4" name="Text Box 379"/>
          <p:cNvSpPr txBox="1">
            <a:spLocks noChangeArrowheads="1"/>
          </p:cNvSpPr>
          <p:nvPr/>
        </p:nvSpPr>
        <p:spPr bwMode="auto">
          <a:xfrm>
            <a:off x="2582863" y="637222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吹抜</a:t>
            </a:r>
          </a:p>
        </p:txBody>
      </p:sp>
      <p:sp>
        <p:nvSpPr>
          <p:cNvPr id="6335" name="Line 380"/>
          <p:cNvSpPr>
            <a:spLocks noChangeShapeType="1"/>
          </p:cNvSpPr>
          <p:nvPr/>
        </p:nvSpPr>
        <p:spPr bwMode="auto">
          <a:xfrm flipV="1">
            <a:off x="4664075" y="5592763"/>
            <a:ext cx="212725" cy="427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35921" dir="189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6" name="Text Box 396"/>
          <p:cNvSpPr txBox="1">
            <a:spLocks noChangeArrowheads="1"/>
          </p:cNvSpPr>
          <p:nvPr/>
        </p:nvSpPr>
        <p:spPr bwMode="auto">
          <a:xfrm>
            <a:off x="1682750" y="7515225"/>
            <a:ext cx="4889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sp>
        <p:nvSpPr>
          <p:cNvPr id="6337" name="Line 397"/>
          <p:cNvSpPr>
            <a:spLocks noChangeShapeType="1"/>
          </p:cNvSpPr>
          <p:nvPr/>
        </p:nvSpPr>
        <p:spPr bwMode="auto">
          <a:xfrm flipV="1">
            <a:off x="2133600" y="7570788"/>
            <a:ext cx="511175" cy="60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8" name="Line 398"/>
          <p:cNvSpPr>
            <a:spLocks noChangeShapeType="1"/>
          </p:cNvSpPr>
          <p:nvPr/>
        </p:nvSpPr>
        <p:spPr bwMode="auto">
          <a:xfrm flipH="1">
            <a:off x="2651125" y="2884488"/>
            <a:ext cx="274638" cy="525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39" name="Line 399"/>
          <p:cNvSpPr>
            <a:spLocks noChangeShapeType="1"/>
          </p:cNvSpPr>
          <p:nvPr/>
        </p:nvSpPr>
        <p:spPr bwMode="auto">
          <a:xfrm>
            <a:off x="2536825" y="2981325"/>
            <a:ext cx="503238" cy="322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0" name="Freeform 400"/>
          <p:cNvSpPr>
            <a:spLocks/>
          </p:cNvSpPr>
          <p:nvPr/>
        </p:nvSpPr>
        <p:spPr bwMode="auto">
          <a:xfrm>
            <a:off x="2689225" y="4951413"/>
            <a:ext cx="168275" cy="280987"/>
          </a:xfrm>
          <a:custGeom>
            <a:avLst/>
            <a:gdLst>
              <a:gd name="T0" fmla="*/ 2147483647 w 106"/>
              <a:gd name="T1" fmla="*/ 0 h 177"/>
              <a:gd name="T2" fmla="*/ 2147483647 w 106"/>
              <a:gd name="T3" fmla="*/ 0 h 177"/>
              <a:gd name="T4" fmla="*/ 2147483647 w 106"/>
              <a:gd name="T5" fmla="*/ 2147483647 h 177"/>
              <a:gd name="T6" fmla="*/ 0 w 106"/>
              <a:gd name="T7" fmla="*/ 2147483647 h 177"/>
              <a:gd name="T8" fmla="*/ 2147483647 w 106"/>
              <a:gd name="T9" fmla="*/ 0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6" h="177">
                <a:moveTo>
                  <a:pt x="5" y="0"/>
                </a:moveTo>
                <a:lnTo>
                  <a:pt x="104" y="0"/>
                </a:lnTo>
                <a:lnTo>
                  <a:pt x="106" y="177"/>
                </a:lnTo>
                <a:lnTo>
                  <a:pt x="0" y="151"/>
                </a:lnTo>
                <a:lnTo>
                  <a:pt x="5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1" name="Text Box 401"/>
          <p:cNvSpPr txBox="1">
            <a:spLocks noChangeArrowheads="1"/>
          </p:cNvSpPr>
          <p:nvPr/>
        </p:nvSpPr>
        <p:spPr bwMode="auto">
          <a:xfrm>
            <a:off x="2587625" y="3019425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吹抜</a:t>
            </a:r>
          </a:p>
        </p:txBody>
      </p:sp>
      <p:sp>
        <p:nvSpPr>
          <p:cNvPr id="6342" name="Text Box 402"/>
          <p:cNvSpPr txBox="1">
            <a:spLocks noChangeArrowheads="1"/>
          </p:cNvSpPr>
          <p:nvPr/>
        </p:nvSpPr>
        <p:spPr bwMode="auto">
          <a:xfrm>
            <a:off x="898525" y="33528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西病棟</a:t>
            </a:r>
          </a:p>
        </p:txBody>
      </p:sp>
      <p:sp>
        <p:nvSpPr>
          <p:cNvPr id="6343" name="Text Box 403"/>
          <p:cNvSpPr txBox="1">
            <a:spLocks noChangeArrowheads="1"/>
          </p:cNvSpPr>
          <p:nvPr/>
        </p:nvSpPr>
        <p:spPr bwMode="auto">
          <a:xfrm>
            <a:off x="942975" y="5537200"/>
            <a:ext cx="869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>
                <a:solidFill>
                  <a:srgbClr val="000000"/>
                </a:solidFill>
                <a:ea typeface="HG丸ｺﾞｼｯｸM-PRO" pitchFamily="49" charset="-128"/>
              </a:rPr>
              <a:t>東病棟</a:t>
            </a:r>
          </a:p>
        </p:txBody>
      </p:sp>
      <p:sp>
        <p:nvSpPr>
          <p:cNvPr id="6344" name="Freeform 404"/>
          <p:cNvSpPr>
            <a:spLocks/>
          </p:cNvSpPr>
          <p:nvPr/>
        </p:nvSpPr>
        <p:spPr bwMode="auto">
          <a:xfrm>
            <a:off x="2657475" y="2532063"/>
            <a:ext cx="239713" cy="274637"/>
          </a:xfrm>
          <a:custGeom>
            <a:avLst/>
            <a:gdLst>
              <a:gd name="T0" fmla="*/ 2147483647 w 151"/>
              <a:gd name="T1" fmla="*/ 0 h 173"/>
              <a:gd name="T2" fmla="*/ 2147483647 w 151"/>
              <a:gd name="T3" fmla="*/ 2147483647 h 173"/>
              <a:gd name="T4" fmla="*/ 2147483647 w 151"/>
              <a:gd name="T5" fmla="*/ 2147483647 h 173"/>
              <a:gd name="T6" fmla="*/ 0 w 151"/>
              <a:gd name="T7" fmla="*/ 2147483647 h 173"/>
              <a:gd name="T8" fmla="*/ 2147483647 w 151"/>
              <a:gd name="T9" fmla="*/ 2147483647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1" h="173">
                <a:moveTo>
                  <a:pt x="115" y="0"/>
                </a:moveTo>
                <a:lnTo>
                  <a:pt x="151" y="141"/>
                </a:lnTo>
                <a:lnTo>
                  <a:pt x="31" y="173"/>
                </a:lnTo>
                <a:lnTo>
                  <a:pt x="0" y="31"/>
                </a:lnTo>
                <a:lnTo>
                  <a:pt x="118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5" name="Freeform 405"/>
          <p:cNvSpPr>
            <a:spLocks/>
          </p:cNvSpPr>
          <p:nvPr/>
        </p:nvSpPr>
        <p:spPr bwMode="auto">
          <a:xfrm>
            <a:off x="2244725" y="3746500"/>
            <a:ext cx="334963" cy="260350"/>
          </a:xfrm>
          <a:custGeom>
            <a:avLst/>
            <a:gdLst>
              <a:gd name="T0" fmla="*/ 0 w 211"/>
              <a:gd name="T1" fmla="*/ 2147483647 h 164"/>
              <a:gd name="T2" fmla="*/ 2147483647 w 211"/>
              <a:gd name="T3" fmla="*/ 0 h 164"/>
              <a:gd name="T4" fmla="*/ 2147483647 w 211"/>
              <a:gd name="T5" fmla="*/ 2147483647 h 164"/>
              <a:gd name="T6" fmla="*/ 2147483647 w 211"/>
              <a:gd name="T7" fmla="*/ 2147483647 h 164"/>
              <a:gd name="T8" fmla="*/ 2147483647 w 211"/>
              <a:gd name="T9" fmla="*/ 2147483647 h 1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" h="164">
                <a:moveTo>
                  <a:pt x="0" y="46"/>
                </a:moveTo>
                <a:lnTo>
                  <a:pt x="182" y="0"/>
                </a:lnTo>
                <a:lnTo>
                  <a:pt x="211" y="118"/>
                </a:lnTo>
                <a:lnTo>
                  <a:pt x="31" y="164"/>
                </a:lnTo>
                <a:lnTo>
                  <a:pt x="2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6" name="Text Box 406"/>
          <p:cNvSpPr txBox="1">
            <a:spLocks noChangeArrowheads="1"/>
          </p:cNvSpPr>
          <p:nvPr/>
        </p:nvSpPr>
        <p:spPr bwMode="auto">
          <a:xfrm>
            <a:off x="2165350" y="3767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３０２</a:t>
            </a:r>
          </a:p>
        </p:txBody>
      </p:sp>
      <p:sp>
        <p:nvSpPr>
          <p:cNvPr id="6347" name="Freeform 407"/>
          <p:cNvSpPr>
            <a:spLocks/>
          </p:cNvSpPr>
          <p:nvPr/>
        </p:nvSpPr>
        <p:spPr bwMode="auto">
          <a:xfrm>
            <a:off x="2012950" y="6057900"/>
            <a:ext cx="152400" cy="217488"/>
          </a:xfrm>
          <a:custGeom>
            <a:avLst/>
            <a:gdLst>
              <a:gd name="T0" fmla="*/ 2147483647 w 96"/>
              <a:gd name="T1" fmla="*/ 0 h 137"/>
              <a:gd name="T2" fmla="*/ 2147483647 w 96"/>
              <a:gd name="T3" fmla="*/ 2147483647 h 137"/>
              <a:gd name="T4" fmla="*/ 2147483647 w 96"/>
              <a:gd name="T5" fmla="*/ 2147483647 h 137"/>
              <a:gd name="T6" fmla="*/ 0 w 96"/>
              <a:gd name="T7" fmla="*/ 2147483647 h 137"/>
              <a:gd name="T8" fmla="*/ 2147483647 w 96"/>
              <a:gd name="T9" fmla="*/ 2147483647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" h="137">
                <a:moveTo>
                  <a:pt x="32" y="0"/>
                </a:moveTo>
                <a:lnTo>
                  <a:pt x="96" y="17"/>
                </a:lnTo>
                <a:lnTo>
                  <a:pt x="65" y="137"/>
                </a:lnTo>
                <a:lnTo>
                  <a:pt x="0" y="122"/>
                </a:lnTo>
                <a:lnTo>
                  <a:pt x="32" y="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8" name="Freeform 408"/>
          <p:cNvSpPr>
            <a:spLocks/>
          </p:cNvSpPr>
          <p:nvPr/>
        </p:nvSpPr>
        <p:spPr bwMode="auto">
          <a:xfrm>
            <a:off x="2063750" y="5865813"/>
            <a:ext cx="152400" cy="217487"/>
          </a:xfrm>
          <a:custGeom>
            <a:avLst/>
            <a:gdLst>
              <a:gd name="T0" fmla="*/ 2147483647 w 96"/>
              <a:gd name="T1" fmla="*/ 0 h 137"/>
              <a:gd name="T2" fmla="*/ 2147483647 w 96"/>
              <a:gd name="T3" fmla="*/ 2147483647 h 137"/>
              <a:gd name="T4" fmla="*/ 2147483647 w 96"/>
              <a:gd name="T5" fmla="*/ 2147483647 h 137"/>
              <a:gd name="T6" fmla="*/ 0 w 96"/>
              <a:gd name="T7" fmla="*/ 2147483647 h 137"/>
              <a:gd name="T8" fmla="*/ 2147483647 w 96"/>
              <a:gd name="T9" fmla="*/ 2147483647 h 1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6" h="137">
                <a:moveTo>
                  <a:pt x="32" y="0"/>
                </a:moveTo>
                <a:lnTo>
                  <a:pt x="96" y="17"/>
                </a:lnTo>
                <a:lnTo>
                  <a:pt x="65" y="137"/>
                </a:lnTo>
                <a:lnTo>
                  <a:pt x="0" y="122"/>
                </a:lnTo>
                <a:lnTo>
                  <a:pt x="32" y="2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49" name="Freeform 411"/>
          <p:cNvSpPr>
            <a:spLocks/>
          </p:cNvSpPr>
          <p:nvPr/>
        </p:nvSpPr>
        <p:spPr bwMode="auto">
          <a:xfrm>
            <a:off x="2451100" y="5653088"/>
            <a:ext cx="138113" cy="206375"/>
          </a:xfrm>
          <a:custGeom>
            <a:avLst/>
            <a:gdLst>
              <a:gd name="T0" fmla="*/ 2147483647 w 87"/>
              <a:gd name="T1" fmla="*/ 0 h 130"/>
              <a:gd name="T2" fmla="*/ 2147483647 w 87"/>
              <a:gd name="T3" fmla="*/ 2147483647 h 130"/>
              <a:gd name="T4" fmla="*/ 2147483647 w 87"/>
              <a:gd name="T5" fmla="*/ 2147483647 h 130"/>
              <a:gd name="T6" fmla="*/ 0 w 87"/>
              <a:gd name="T7" fmla="*/ 2147483647 h 130"/>
              <a:gd name="T8" fmla="*/ 2147483647 w 87"/>
              <a:gd name="T9" fmla="*/ 0 h 13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7" h="130">
                <a:moveTo>
                  <a:pt x="27" y="0"/>
                </a:moveTo>
                <a:lnTo>
                  <a:pt x="87" y="13"/>
                </a:lnTo>
                <a:lnTo>
                  <a:pt x="58" y="130"/>
                </a:lnTo>
                <a:lnTo>
                  <a:pt x="0" y="116"/>
                </a:lnTo>
                <a:lnTo>
                  <a:pt x="27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0" name="Freeform 412"/>
          <p:cNvSpPr>
            <a:spLocks/>
          </p:cNvSpPr>
          <p:nvPr/>
        </p:nvSpPr>
        <p:spPr bwMode="auto">
          <a:xfrm>
            <a:off x="2498725" y="5454650"/>
            <a:ext cx="139700" cy="219075"/>
          </a:xfrm>
          <a:custGeom>
            <a:avLst/>
            <a:gdLst>
              <a:gd name="T0" fmla="*/ 2147483647 w 88"/>
              <a:gd name="T1" fmla="*/ 0 h 138"/>
              <a:gd name="T2" fmla="*/ 2147483647 w 88"/>
              <a:gd name="T3" fmla="*/ 2147483647 h 138"/>
              <a:gd name="T4" fmla="*/ 2147483647 w 88"/>
              <a:gd name="T5" fmla="*/ 2147483647 h 138"/>
              <a:gd name="T6" fmla="*/ 0 w 88"/>
              <a:gd name="T7" fmla="*/ 2147483647 h 138"/>
              <a:gd name="T8" fmla="*/ 2147483647 w 88"/>
              <a:gd name="T9" fmla="*/ 0 h 1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8" h="138">
                <a:moveTo>
                  <a:pt x="28" y="0"/>
                </a:moveTo>
                <a:lnTo>
                  <a:pt x="88" y="14"/>
                </a:lnTo>
                <a:lnTo>
                  <a:pt x="58" y="138"/>
                </a:lnTo>
                <a:lnTo>
                  <a:pt x="0" y="124"/>
                </a:lnTo>
                <a:lnTo>
                  <a:pt x="28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1" name="Freeform 413"/>
          <p:cNvSpPr>
            <a:spLocks/>
          </p:cNvSpPr>
          <p:nvPr/>
        </p:nvSpPr>
        <p:spPr bwMode="auto">
          <a:xfrm>
            <a:off x="2349500" y="6342063"/>
            <a:ext cx="101600" cy="80962"/>
          </a:xfrm>
          <a:custGeom>
            <a:avLst/>
            <a:gdLst>
              <a:gd name="T0" fmla="*/ 2147483647 w 64"/>
              <a:gd name="T1" fmla="*/ 0 h 51"/>
              <a:gd name="T2" fmla="*/ 2147483647 w 64"/>
              <a:gd name="T3" fmla="*/ 2147483647 h 51"/>
              <a:gd name="T4" fmla="*/ 2147483647 w 64"/>
              <a:gd name="T5" fmla="*/ 2147483647 h 51"/>
              <a:gd name="T6" fmla="*/ 0 w 64"/>
              <a:gd name="T7" fmla="*/ 2147483647 h 51"/>
              <a:gd name="T8" fmla="*/ 2147483647 w 64"/>
              <a:gd name="T9" fmla="*/ 0 h 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4" h="51">
                <a:moveTo>
                  <a:pt x="10" y="0"/>
                </a:moveTo>
                <a:lnTo>
                  <a:pt x="64" y="10"/>
                </a:lnTo>
                <a:lnTo>
                  <a:pt x="55" y="51"/>
                </a:lnTo>
                <a:lnTo>
                  <a:pt x="0" y="37"/>
                </a:lnTo>
                <a:lnTo>
                  <a:pt x="1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2" name="Freeform 414"/>
          <p:cNvSpPr>
            <a:spLocks/>
          </p:cNvSpPr>
          <p:nvPr/>
        </p:nvSpPr>
        <p:spPr bwMode="auto">
          <a:xfrm>
            <a:off x="2239963" y="5184775"/>
            <a:ext cx="160337" cy="214313"/>
          </a:xfrm>
          <a:custGeom>
            <a:avLst/>
            <a:gdLst>
              <a:gd name="T0" fmla="*/ 2147483647 w 101"/>
              <a:gd name="T1" fmla="*/ 2147483647 h 135"/>
              <a:gd name="T2" fmla="*/ 2147483647 w 101"/>
              <a:gd name="T3" fmla="*/ 2147483647 h 135"/>
              <a:gd name="T4" fmla="*/ 2147483647 w 101"/>
              <a:gd name="T5" fmla="*/ 2147483647 h 135"/>
              <a:gd name="T6" fmla="*/ 0 w 101"/>
              <a:gd name="T7" fmla="*/ 2147483647 h 135"/>
              <a:gd name="T8" fmla="*/ 2147483647 w 101"/>
              <a:gd name="T9" fmla="*/ 0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1" h="135">
                <a:moveTo>
                  <a:pt x="26" y="3"/>
                </a:moveTo>
                <a:lnTo>
                  <a:pt x="101" y="3"/>
                </a:lnTo>
                <a:lnTo>
                  <a:pt x="70" y="135"/>
                </a:lnTo>
                <a:lnTo>
                  <a:pt x="0" y="118"/>
                </a:lnTo>
                <a:lnTo>
                  <a:pt x="26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3" name="Freeform 415"/>
          <p:cNvSpPr>
            <a:spLocks/>
          </p:cNvSpPr>
          <p:nvPr/>
        </p:nvSpPr>
        <p:spPr bwMode="auto">
          <a:xfrm>
            <a:off x="3022600" y="6924675"/>
            <a:ext cx="312738" cy="258763"/>
          </a:xfrm>
          <a:custGeom>
            <a:avLst/>
            <a:gdLst>
              <a:gd name="T0" fmla="*/ 2147483647 w 197"/>
              <a:gd name="T1" fmla="*/ 0 h 163"/>
              <a:gd name="T2" fmla="*/ 2147483647 w 197"/>
              <a:gd name="T3" fmla="*/ 2147483647 h 163"/>
              <a:gd name="T4" fmla="*/ 2147483647 w 197"/>
              <a:gd name="T5" fmla="*/ 2147483647 h 163"/>
              <a:gd name="T6" fmla="*/ 0 w 197"/>
              <a:gd name="T7" fmla="*/ 2147483647 h 163"/>
              <a:gd name="T8" fmla="*/ 2147483647 w 197"/>
              <a:gd name="T9" fmla="*/ 0 h 1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7" h="163">
                <a:moveTo>
                  <a:pt x="30" y="0"/>
                </a:moveTo>
                <a:lnTo>
                  <a:pt x="197" y="45"/>
                </a:lnTo>
                <a:lnTo>
                  <a:pt x="165" y="163"/>
                </a:lnTo>
                <a:lnTo>
                  <a:pt x="0" y="121"/>
                </a:lnTo>
                <a:lnTo>
                  <a:pt x="3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4" name="Freeform 416"/>
          <p:cNvSpPr>
            <a:spLocks/>
          </p:cNvSpPr>
          <p:nvPr/>
        </p:nvSpPr>
        <p:spPr bwMode="auto">
          <a:xfrm>
            <a:off x="2973388" y="7118350"/>
            <a:ext cx="311150" cy="247650"/>
          </a:xfrm>
          <a:custGeom>
            <a:avLst/>
            <a:gdLst>
              <a:gd name="T0" fmla="*/ 2147483647 w 196"/>
              <a:gd name="T1" fmla="*/ 2147483647 h 156"/>
              <a:gd name="T2" fmla="*/ 2147483647 w 196"/>
              <a:gd name="T3" fmla="*/ 2147483647 h 156"/>
              <a:gd name="T4" fmla="*/ 2147483647 w 196"/>
              <a:gd name="T5" fmla="*/ 2147483647 h 156"/>
              <a:gd name="T6" fmla="*/ 0 w 196"/>
              <a:gd name="T7" fmla="*/ 2147483647 h 156"/>
              <a:gd name="T8" fmla="*/ 2147483647 w 196"/>
              <a:gd name="T9" fmla="*/ 0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6" h="156">
                <a:moveTo>
                  <a:pt x="33" y="2"/>
                </a:moveTo>
                <a:lnTo>
                  <a:pt x="196" y="39"/>
                </a:lnTo>
                <a:lnTo>
                  <a:pt x="167" y="156"/>
                </a:lnTo>
                <a:lnTo>
                  <a:pt x="0" y="116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5" name="Freeform 410"/>
          <p:cNvSpPr>
            <a:spLocks/>
          </p:cNvSpPr>
          <p:nvPr/>
        </p:nvSpPr>
        <p:spPr bwMode="auto">
          <a:xfrm>
            <a:off x="2368550" y="6151563"/>
            <a:ext cx="133350" cy="207962"/>
          </a:xfrm>
          <a:custGeom>
            <a:avLst/>
            <a:gdLst>
              <a:gd name="T0" fmla="*/ 2147483647 w 84"/>
              <a:gd name="T1" fmla="*/ 2147483647 h 131"/>
              <a:gd name="T2" fmla="*/ 2147483647 w 84"/>
              <a:gd name="T3" fmla="*/ 2147483647 h 131"/>
              <a:gd name="T4" fmla="*/ 2147483647 w 84"/>
              <a:gd name="T5" fmla="*/ 2147483647 h 131"/>
              <a:gd name="T6" fmla="*/ 0 w 84"/>
              <a:gd name="T7" fmla="*/ 2147483647 h 131"/>
              <a:gd name="T8" fmla="*/ 2147483647 w 84"/>
              <a:gd name="T9" fmla="*/ 0 h 1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" h="131">
                <a:moveTo>
                  <a:pt x="31" y="2"/>
                </a:moveTo>
                <a:lnTo>
                  <a:pt x="84" y="14"/>
                </a:lnTo>
                <a:lnTo>
                  <a:pt x="52" y="131"/>
                </a:lnTo>
                <a:lnTo>
                  <a:pt x="0" y="119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6" name="Freeform 417"/>
          <p:cNvSpPr>
            <a:spLocks/>
          </p:cNvSpPr>
          <p:nvPr/>
        </p:nvSpPr>
        <p:spPr bwMode="auto">
          <a:xfrm>
            <a:off x="4759325" y="6357938"/>
            <a:ext cx="307975" cy="441325"/>
          </a:xfrm>
          <a:custGeom>
            <a:avLst/>
            <a:gdLst>
              <a:gd name="T0" fmla="*/ 2147483647 w 194"/>
              <a:gd name="T1" fmla="*/ 0 h 278"/>
              <a:gd name="T2" fmla="*/ 2147483647 w 194"/>
              <a:gd name="T3" fmla="*/ 2147483647 h 278"/>
              <a:gd name="T4" fmla="*/ 2147483647 w 194"/>
              <a:gd name="T5" fmla="*/ 2147483647 h 278"/>
              <a:gd name="T6" fmla="*/ 0 w 194"/>
              <a:gd name="T7" fmla="*/ 2147483647 h 278"/>
              <a:gd name="T8" fmla="*/ 2147483647 w 194"/>
              <a:gd name="T9" fmla="*/ 0 h 2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4" h="278">
                <a:moveTo>
                  <a:pt x="60" y="0"/>
                </a:moveTo>
                <a:lnTo>
                  <a:pt x="194" y="36"/>
                </a:lnTo>
                <a:lnTo>
                  <a:pt x="134" y="278"/>
                </a:lnTo>
                <a:lnTo>
                  <a:pt x="0" y="244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7" name="Freeform 418"/>
          <p:cNvSpPr>
            <a:spLocks/>
          </p:cNvSpPr>
          <p:nvPr/>
        </p:nvSpPr>
        <p:spPr bwMode="auto">
          <a:xfrm>
            <a:off x="3806825" y="6381750"/>
            <a:ext cx="790575" cy="317500"/>
          </a:xfrm>
          <a:custGeom>
            <a:avLst/>
            <a:gdLst>
              <a:gd name="T0" fmla="*/ 2147483647 w 498"/>
              <a:gd name="T1" fmla="*/ 2147483647 h 200"/>
              <a:gd name="T2" fmla="*/ 2147483647 w 498"/>
              <a:gd name="T3" fmla="*/ 2147483647 h 200"/>
              <a:gd name="T4" fmla="*/ 2147483647 w 498"/>
              <a:gd name="T5" fmla="*/ 0 h 200"/>
              <a:gd name="T6" fmla="*/ 0 w 498"/>
              <a:gd name="T7" fmla="*/ 2147483647 h 200"/>
              <a:gd name="T8" fmla="*/ 2147483647 w 498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98" h="200">
                <a:moveTo>
                  <a:pt x="481" y="200"/>
                </a:moveTo>
                <a:lnTo>
                  <a:pt x="498" y="122"/>
                </a:lnTo>
                <a:lnTo>
                  <a:pt x="19" y="0"/>
                </a:lnTo>
                <a:lnTo>
                  <a:pt x="0" y="76"/>
                </a:lnTo>
                <a:lnTo>
                  <a:pt x="482" y="19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8" name="Freeform 419"/>
          <p:cNvSpPr>
            <a:spLocks/>
          </p:cNvSpPr>
          <p:nvPr/>
        </p:nvSpPr>
        <p:spPr bwMode="auto">
          <a:xfrm>
            <a:off x="3238500" y="6418263"/>
            <a:ext cx="369888" cy="979487"/>
          </a:xfrm>
          <a:custGeom>
            <a:avLst/>
            <a:gdLst>
              <a:gd name="T0" fmla="*/ 2147483647 w 233"/>
              <a:gd name="T1" fmla="*/ 0 h 617"/>
              <a:gd name="T2" fmla="*/ 2147483647 w 233"/>
              <a:gd name="T3" fmla="*/ 2147483647 h 617"/>
              <a:gd name="T4" fmla="*/ 2147483647 w 233"/>
              <a:gd name="T5" fmla="*/ 2147483647 h 617"/>
              <a:gd name="T6" fmla="*/ 0 w 233"/>
              <a:gd name="T7" fmla="*/ 2147483647 h 617"/>
              <a:gd name="T8" fmla="*/ 2147483647 w 233"/>
              <a:gd name="T9" fmla="*/ 0 h 61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3" h="617">
                <a:moveTo>
                  <a:pt x="156" y="0"/>
                </a:moveTo>
                <a:lnTo>
                  <a:pt x="233" y="19"/>
                </a:lnTo>
                <a:lnTo>
                  <a:pt x="82" y="617"/>
                </a:lnTo>
                <a:lnTo>
                  <a:pt x="0" y="597"/>
                </a:lnTo>
                <a:lnTo>
                  <a:pt x="154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59" name="Text Box 422"/>
          <p:cNvSpPr txBox="1">
            <a:spLocks noChangeArrowheads="1"/>
          </p:cNvSpPr>
          <p:nvPr/>
        </p:nvSpPr>
        <p:spPr bwMode="auto">
          <a:xfrm>
            <a:off x="2954338" y="6942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３６２</a:t>
            </a:r>
          </a:p>
        </p:txBody>
      </p:sp>
      <p:sp>
        <p:nvSpPr>
          <p:cNvPr id="6360" name="Text Box 423"/>
          <p:cNvSpPr txBox="1">
            <a:spLocks noChangeArrowheads="1"/>
          </p:cNvSpPr>
          <p:nvPr/>
        </p:nvSpPr>
        <p:spPr bwMode="auto">
          <a:xfrm>
            <a:off x="2886075" y="71231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３６１</a:t>
            </a:r>
          </a:p>
        </p:txBody>
      </p:sp>
      <p:sp>
        <p:nvSpPr>
          <p:cNvPr id="6361" name="Text Box 424"/>
          <p:cNvSpPr txBox="1">
            <a:spLocks noChangeArrowheads="1"/>
          </p:cNvSpPr>
          <p:nvPr/>
        </p:nvSpPr>
        <p:spPr bwMode="auto">
          <a:xfrm>
            <a:off x="1868488" y="65611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３５６</a:t>
            </a:r>
          </a:p>
        </p:txBody>
      </p:sp>
      <p:sp>
        <p:nvSpPr>
          <p:cNvPr id="6362" name="Text Box 425"/>
          <p:cNvSpPr txBox="1">
            <a:spLocks noChangeArrowheads="1"/>
          </p:cNvSpPr>
          <p:nvPr/>
        </p:nvSpPr>
        <p:spPr bwMode="auto">
          <a:xfrm>
            <a:off x="1914525" y="62706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３５５</a:t>
            </a:r>
          </a:p>
        </p:txBody>
      </p:sp>
      <p:sp>
        <p:nvSpPr>
          <p:cNvPr id="6363" name="Text Box 426"/>
          <p:cNvSpPr txBox="1">
            <a:spLocks noChangeArrowheads="1"/>
          </p:cNvSpPr>
          <p:nvPr/>
        </p:nvSpPr>
        <p:spPr bwMode="auto">
          <a:xfrm>
            <a:off x="2044700" y="61087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３５４</a:t>
            </a:r>
          </a:p>
        </p:txBody>
      </p:sp>
      <p:sp>
        <p:nvSpPr>
          <p:cNvPr id="6364" name="Text Box 428"/>
          <p:cNvSpPr txBox="1">
            <a:spLocks noChangeArrowheads="1"/>
          </p:cNvSpPr>
          <p:nvPr/>
        </p:nvSpPr>
        <p:spPr bwMode="auto">
          <a:xfrm>
            <a:off x="2098675" y="56102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３５２</a:t>
            </a:r>
          </a:p>
        </p:txBody>
      </p:sp>
      <p:sp>
        <p:nvSpPr>
          <p:cNvPr id="6365" name="Text Box 429"/>
          <p:cNvSpPr txBox="1">
            <a:spLocks noChangeArrowheads="1"/>
          </p:cNvSpPr>
          <p:nvPr/>
        </p:nvSpPr>
        <p:spPr bwMode="auto">
          <a:xfrm>
            <a:off x="2143125" y="54022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３５１</a:t>
            </a:r>
          </a:p>
        </p:txBody>
      </p:sp>
      <p:sp>
        <p:nvSpPr>
          <p:cNvPr id="6366" name="Freeform 430"/>
          <p:cNvSpPr>
            <a:spLocks/>
          </p:cNvSpPr>
          <p:nvPr/>
        </p:nvSpPr>
        <p:spPr bwMode="auto">
          <a:xfrm>
            <a:off x="2779713" y="7904163"/>
            <a:ext cx="427037" cy="280987"/>
          </a:xfrm>
          <a:custGeom>
            <a:avLst/>
            <a:gdLst>
              <a:gd name="T0" fmla="*/ 2147483647 w 269"/>
              <a:gd name="T1" fmla="*/ 2147483647 h 177"/>
              <a:gd name="T2" fmla="*/ 2147483647 w 269"/>
              <a:gd name="T3" fmla="*/ 2147483647 h 177"/>
              <a:gd name="T4" fmla="*/ 2147483647 w 269"/>
              <a:gd name="T5" fmla="*/ 2147483647 h 177"/>
              <a:gd name="T6" fmla="*/ 0 w 269"/>
              <a:gd name="T7" fmla="*/ 2147483647 h 177"/>
              <a:gd name="T8" fmla="*/ 2147483647 w 269"/>
              <a:gd name="T9" fmla="*/ 0 h 17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9" h="177">
                <a:moveTo>
                  <a:pt x="29" y="2"/>
                </a:moveTo>
                <a:lnTo>
                  <a:pt x="269" y="62"/>
                </a:lnTo>
                <a:lnTo>
                  <a:pt x="242" y="177"/>
                </a:lnTo>
                <a:lnTo>
                  <a:pt x="0" y="120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grpSp>
        <p:nvGrpSpPr>
          <p:cNvPr id="6367" name="Group 431"/>
          <p:cNvGrpSpPr>
            <a:grpSpLocks/>
          </p:cNvGrpSpPr>
          <p:nvPr/>
        </p:nvGrpSpPr>
        <p:grpSpPr bwMode="auto">
          <a:xfrm>
            <a:off x="2449513" y="2217738"/>
            <a:ext cx="73025" cy="179387"/>
            <a:chOff x="1388" y="612"/>
            <a:chExt cx="770" cy="1888"/>
          </a:xfrm>
        </p:grpSpPr>
        <p:sp>
          <p:nvSpPr>
            <p:cNvPr id="6475" name="AutoShape 432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6" name="AutoShape 433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7" name="AutoShape 434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8" name="Oval 435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9" name="AutoShape 436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80" name="AutoShape 437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68" name="Group 438"/>
          <p:cNvGrpSpPr>
            <a:grpSpLocks/>
          </p:cNvGrpSpPr>
          <p:nvPr/>
        </p:nvGrpSpPr>
        <p:grpSpPr bwMode="auto">
          <a:xfrm>
            <a:off x="2395538" y="2028825"/>
            <a:ext cx="65087" cy="179388"/>
            <a:chOff x="2724" y="640"/>
            <a:chExt cx="702" cy="1942"/>
          </a:xfrm>
        </p:grpSpPr>
        <p:sp>
          <p:nvSpPr>
            <p:cNvPr id="6468" name="AutoShape 439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9" name="Oval 440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0" name="AutoShape 441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1" name="AutoShape 442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2" name="AutoShape 443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3" name="AutoShape 444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74" name="AutoShape 445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369" name="Group 446"/>
          <p:cNvGrpSpPr>
            <a:grpSpLocks/>
          </p:cNvGrpSpPr>
          <p:nvPr/>
        </p:nvGrpSpPr>
        <p:grpSpPr bwMode="auto">
          <a:xfrm>
            <a:off x="3716338" y="3321050"/>
            <a:ext cx="141287" cy="184150"/>
            <a:chOff x="492" y="934"/>
            <a:chExt cx="1156" cy="1508"/>
          </a:xfrm>
        </p:grpSpPr>
        <p:sp>
          <p:nvSpPr>
            <p:cNvPr id="6462" name="Oval 447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3" name="Oval 448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4" name="Oval 449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5" name="AutoShape 450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6" name="AutoShape 451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67" name="AutoShape 452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70" name="Group 453"/>
          <p:cNvGrpSpPr>
            <a:grpSpLocks/>
          </p:cNvGrpSpPr>
          <p:nvPr/>
        </p:nvGrpSpPr>
        <p:grpSpPr bwMode="auto">
          <a:xfrm>
            <a:off x="3646488" y="3116263"/>
            <a:ext cx="200025" cy="134937"/>
            <a:chOff x="1356" y="1803"/>
            <a:chExt cx="1566" cy="753"/>
          </a:xfrm>
        </p:grpSpPr>
        <p:sp>
          <p:nvSpPr>
            <p:cNvPr id="6456" name="AutoShape 454"/>
            <p:cNvSpPr>
              <a:spLocks noChangeArrowheads="1"/>
            </p:cNvSpPr>
            <p:nvPr/>
          </p:nvSpPr>
          <p:spPr bwMode="auto">
            <a:xfrm>
              <a:off x="1356" y="2340"/>
              <a:ext cx="1134" cy="216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7" name="Line 455"/>
            <p:cNvSpPr>
              <a:spLocks noChangeShapeType="1"/>
            </p:cNvSpPr>
            <p:nvPr/>
          </p:nvSpPr>
          <p:spPr bwMode="auto">
            <a:xfrm>
              <a:off x="1626" y="2340"/>
              <a:ext cx="0" cy="2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58" name="AutoShape 456"/>
            <p:cNvSpPr>
              <a:spLocks noChangeArrowheads="1"/>
            </p:cNvSpPr>
            <p:nvPr/>
          </p:nvSpPr>
          <p:spPr bwMode="auto">
            <a:xfrm>
              <a:off x="2434" y="2344"/>
              <a:ext cx="54" cy="207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9" name="Line 457"/>
            <p:cNvSpPr>
              <a:spLocks noChangeShapeType="1"/>
            </p:cNvSpPr>
            <p:nvPr/>
          </p:nvSpPr>
          <p:spPr bwMode="auto">
            <a:xfrm>
              <a:off x="1698" y="2346"/>
              <a:ext cx="0" cy="1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60" name="Freeform 458"/>
            <p:cNvSpPr>
              <a:spLocks/>
            </p:cNvSpPr>
            <p:nvPr/>
          </p:nvSpPr>
          <p:spPr bwMode="auto">
            <a:xfrm>
              <a:off x="2424" y="1842"/>
              <a:ext cx="498" cy="504"/>
            </a:xfrm>
            <a:custGeom>
              <a:avLst/>
              <a:gdLst>
                <a:gd name="T0" fmla="*/ 48 w 498"/>
                <a:gd name="T1" fmla="*/ 504 h 504"/>
                <a:gd name="T2" fmla="*/ 48 w 498"/>
                <a:gd name="T3" fmla="*/ 306 h 504"/>
                <a:gd name="T4" fmla="*/ 336 w 498"/>
                <a:gd name="T5" fmla="*/ 144 h 504"/>
                <a:gd name="T6" fmla="*/ 282 w 498"/>
                <a:gd name="T7" fmla="*/ 54 h 504"/>
                <a:gd name="T8" fmla="*/ 498 w 498"/>
                <a:gd name="T9" fmla="*/ 0 h 5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98" h="504">
                  <a:moveTo>
                    <a:pt x="48" y="504"/>
                  </a:moveTo>
                  <a:cubicBezTo>
                    <a:pt x="48" y="471"/>
                    <a:pt x="0" y="366"/>
                    <a:pt x="48" y="306"/>
                  </a:cubicBezTo>
                  <a:cubicBezTo>
                    <a:pt x="96" y="246"/>
                    <a:pt x="297" y="186"/>
                    <a:pt x="336" y="144"/>
                  </a:cubicBezTo>
                  <a:cubicBezTo>
                    <a:pt x="375" y="102"/>
                    <a:pt x="255" y="78"/>
                    <a:pt x="282" y="54"/>
                  </a:cubicBezTo>
                  <a:cubicBezTo>
                    <a:pt x="309" y="30"/>
                    <a:pt x="453" y="11"/>
                    <a:pt x="498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  <p:sp>
          <p:nvSpPr>
            <p:cNvPr id="6461" name="Freeform 459"/>
            <p:cNvSpPr>
              <a:spLocks/>
            </p:cNvSpPr>
            <p:nvPr/>
          </p:nvSpPr>
          <p:spPr bwMode="auto">
            <a:xfrm>
              <a:off x="2472" y="1803"/>
              <a:ext cx="327" cy="543"/>
            </a:xfrm>
            <a:custGeom>
              <a:avLst/>
              <a:gdLst>
                <a:gd name="T0" fmla="*/ 0 w 327"/>
                <a:gd name="T1" fmla="*/ 543 h 543"/>
                <a:gd name="T2" fmla="*/ 324 w 327"/>
                <a:gd name="T3" fmla="*/ 345 h 543"/>
                <a:gd name="T4" fmla="*/ 18 w 327"/>
                <a:gd name="T5" fmla="*/ 57 h 543"/>
                <a:gd name="T6" fmla="*/ 234 w 327"/>
                <a:gd name="T7" fmla="*/ 3 h 54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27" h="543">
                  <a:moveTo>
                    <a:pt x="0" y="543"/>
                  </a:moveTo>
                  <a:cubicBezTo>
                    <a:pt x="54" y="510"/>
                    <a:pt x="321" y="426"/>
                    <a:pt x="324" y="345"/>
                  </a:cubicBezTo>
                  <a:cubicBezTo>
                    <a:pt x="327" y="264"/>
                    <a:pt x="33" y="114"/>
                    <a:pt x="18" y="57"/>
                  </a:cubicBezTo>
                  <a:cubicBezTo>
                    <a:pt x="3" y="0"/>
                    <a:pt x="198" y="12"/>
                    <a:pt x="234" y="3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371" name="Group 460"/>
          <p:cNvGrpSpPr>
            <a:grpSpLocks/>
          </p:cNvGrpSpPr>
          <p:nvPr/>
        </p:nvGrpSpPr>
        <p:grpSpPr bwMode="auto">
          <a:xfrm>
            <a:off x="4267200" y="3006725"/>
            <a:ext cx="73025" cy="179388"/>
            <a:chOff x="1388" y="612"/>
            <a:chExt cx="770" cy="1888"/>
          </a:xfrm>
        </p:grpSpPr>
        <p:sp>
          <p:nvSpPr>
            <p:cNvPr id="6450" name="AutoShape 46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1" name="AutoShape 46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2" name="AutoShape 46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3" name="Oval 46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4" name="AutoShape 46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55" name="AutoShape 46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72" name="Group 467"/>
          <p:cNvGrpSpPr>
            <a:grpSpLocks/>
          </p:cNvGrpSpPr>
          <p:nvPr/>
        </p:nvGrpSpPr>
        <p:grpSpPr bwMode="auto">
          <a:xfrm>
            <a:off x="4492625" y="2941638"/>
            <a:ext cx="65088" cy="179387"/>
            <a:chOff x="2724" y="640"/>
            <a:chExt cx="702" cy="1942"/>
          </a:xfrm>
        </p:grpSpPr>
        <p:sp>
          <p:nvSpPr>
            <p:cNvPr id="6443" name="AutoShape 46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4" name="Oval 46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5" name="AutoShape 47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6" name="AutoShape 47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7" name="AutoShape 47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8" name="AutoShape 47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9" name="AutoShape 47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373" name="Group 490"/>
          <p:cNvGrpSpPr>
            <a:grpSpLocks/>
          </p:cNvGrpSpPr>
          <p:nvPr/>
        </p:nvGrpSpPr>
        <p:grpSpPr bwMode="auto">
          <a:xfrm>
            <a:off x="4443413" y="5716588"/>
            <a:ext cx="73025" cy="179387"/>
            <a:chOff x="1388" y="612"/>
            <a:chExt cx="770" cy="1888"/>
          </a:xfrm>
        </p:grpSpPr>
        <p:sp>
          <p:nvSpPr>
            <p:cNvPr id="6437" name="AutoShape 49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8" name="AutoShape 49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9" name="AutoShape 49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0" name="Oval 49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1" name="AutoShape 49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42" name="AutoShape 49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74" name="Group 497"/>
          <p:cNvGrpSpPr>
            <a:grpSpLocks/>
          </p:cNvGrpSpPr>
          <p:nvPr/>
        </p:nvGrpSpPr>
        <p:grpSpPr bwMode="auto">
          <a:xfrm>
            <a:off x="4649788" y="5743575"/>
            <a:ext cx="65087" cy="179388"/>
            <a:chOff x="2724" y="640"/>
            <a:chExt cx="702" cy="1942"/>
          </a:xfrm>
        </p:grpSpPr>
        <p:sp>
          <p:nvSpPr>
            <p:cNvPr id="6430" name="AutoShape 49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1" name="Oval 49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2" name="AutoShape 50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3" name="AutoShape 50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4" name="AutoShape 50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5" name="AutoShape 50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36" name="AutoShape 50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6375" name="Group 505"/>
          <p:cNvGrpSpPr>
            <a:grpSpLocks/>
          </p:cNvGrpSpPr>
          <p:nvPr/>
        </p:nvGrpSpPr>
        <p:grpSpPr bwMode="auto">
          <a:xfrm>
            <a:off x="3703638" y="6059488"/>
            <a:ext cx="141287" cy="184150"/>
            <a:chOff x="492" y="934"/>
            <a:chExt cx="1156" cy="1508"/>
          </a:xfrm>
        </p:grpSpPr>
        <p:sp>
          <p:nvSpPr>
            <p:cNvPr id="6424" name="Oval 506"/>
            <p:cNvSpPr>
              <a:spLocks noChangeArrowheads="1"/>
            </p:cNvSpPr>
            <p:nvPr/>
          </p:nvSpPr>
          <p:spPr bwMode="auto">
            <a:xfrm>
              <a:off x="492" y="1453"/>
              <a:ext cx="989" cy="989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25" name="Oval 507"/>
            <p:cNvSpPr>
              <a:spLocks noChangeArrowheads="1"/>
            </p:cNvSpPr>
            <p:nvPr/>
          </p:nvSpPr>
          <p:spPr bwMode="auto">
            <a:xfrm>
              <a:off x="588" y="1544"/>
              <a:ext cx="806" cy="80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26" name="Oval 508"/>
            <p:cNvSpPr>
              <a:spLocks noChangeArrowheads="1"/>
            </p:cNvSpPr>
            <p:nvPr/>
          </p:nvSpPr>
          <p:spPr bwMode="auto">
            <a:xfrm>
              <a:off x="804" y="934"/>
              <a:ext cx="366" cy="366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27" name="AutoShape 509"/>
            <p:cNvSpPr>
              <a:spLocks noChangeArrowheads="1"/>
            </p:cNvSpPr>
            <p:nvPr/>
          </p:nvSpPr>
          <p:spPr bwMode="auto">
            <a:xfrm>
              <a:off x="844" y="1304"/>
              <a:ext cx="281" cy="718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28" name="AutoShape 510"/>
            <p:cNvSpPr>
              <a:spLocks noChangeArrowheads="1"/>
            </p:cNvSpPr>
            <p:nvPr/>
          </p:nvSpPr>
          <p:spPr bwMode="auto">
            <a:xfrm rot="-2591830">
              <a:off x="1495" y="1789"/>
              <a:ext cx="153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29" name="AutoShape 511"/>
            <p:cNvSpPr>
              <a:spLocks noChangeArrowheads="1"/>
            </p:cNvSpPr>
            <p:nvPr/>
          </p:nvSpPr>
          <p:spPr bwMode="auto">
            <a:xfrm rot="-5530064">
              <a:off x="1119" y="1636"/>
              <a:ext cx="189" cy="576"/>
            </a:xfrm>
            <a:prstGeom prst="roundRect">
              <a:avLst>
                <a:gd name="adj" fmla="val 50000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77" name="Group 519"/>
          <p:cNvGrpSpPr>
            <a:grpSpLocks/>
          </p:cNvGrpSpPr>
          <p:nvPr/>
        </p:nvGrpSpPr>
        <p:grpSpPr bwMode="auto">
          <a:xfrm>
            <a:off x="2463800" y="7197725"/>
            <a:ext cx="73025" cy="179388"/>
            <a:chOff x="1388" y="612"/>
            <a:chExt cx="770" cy="1888"/>
          </a:xfrm>
        </p:grpSpPr>
        <p:sp>
          <p:nvSpPr>
            <p:cNvPr id="6412" name="AutoShape 520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3" name="AutoShape 521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4" name="AutoShape 522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5" name="Oval 523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6" name="AutoShape 524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7" name="AutoShape 525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6378" name="Group 526"/>
          <p:cNvGrpSpPr>
            <a:grpSpLocks/>
          </p:cNvGrpSpPr>
          <p:nvPr/>
        </p:nvGrpSpPr>
        <p:grpSpPr bwMode="auto">
          <a:xfrm>
            <a:off x="2397125" y="7392988"/>
            <a:ext cx="65088" cy="179387"/>
            <a:chOff x="2724" y="640"/>
            <a:chExt cx="702" cy="1942"/>
          </a:xfrm>
        </p:grpSpPr>
        <p:sp>
          <p:nvSpPr>
            <p:cNvPr id="6405" name="AutoShape 527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06" name="Oval 528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07" name="AutoShape 529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08" name="AutoShape 530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09" name="AutoShape 531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0" name="AutoShape 532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6411" name="AutoShape 533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6379" name="Freeform 535"/>
          <p:cNvSpPr>
            <a:spLocks/>
          </p:cNvSpPr>
          <p:nvPr/>
        </p:nvSpPr>
        <p:spPr bwMode="auto">
          <a:xfrm>
            <a:off x="3025775" y="2416175"/>
            <a:ext cx="330200" cy="266700"/>
          </a:xfrm>
          <a:custGeom>
            <a:avLst/>
            <a:gdLst>
              <a:gd name="T0" fmla="*/ 0 w 208"/>
              <a:gd name="T1" fmla="*/ 2147483647 h 168"/>
              <a:gd name="T2" fmla="*/ 2147483647 w 208"/>
              <a:gd name="T3" fmla="*/ 0 h 168"/>
              <a:gd name="T4" fmla="*/ 2147483647 w 208"/>
              <a:gd name="T5" fmla="*/ 2147483647 h 168"/>
              <a:gd name="T6" fmla="*/ 2147483647 w 208"/>
              <a:gd name="T7" fmla="*/ 2147483647 h 168"/>
              <a:gd name="T8" fmla="*/ 0 w 208"/>
              <a:gd name="T9" fmla="*/ 2147483647 h 1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8" h="168">
                <a:moveTo>
                  <a:pt x="0" y="46"/>
                </a:moveTo>
                <a:lnTo>
                  <a:pt x="176" y="0"/>
                </a:lnTo>
                <a:lnTo>
                  <a:pt x="208" y="122"/>
                </a:lnTo>
                <a:lnTo>
                  <a:pt x="31" y="168"/>
                </a:lnTo>
                <a:lnTo>
                  <a:pt x="0" y="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0" name="Freeform 536"/>
          <p:cNvSpPr>
            <a:spLocks/>
          </p:cNvSpPr>
          <p:nvPr/>
        </p:nvSpPr>
        <p:spPr bwMode="auto">
          <a:xfrm>
            <a:off x="2976563" y="2225675"/>
            <a:ext cx="330200" cy="265113"/>
          </a:xfrm>
          <a:custGeom>
            <a:avLst/>
            <a:gdLst>
              <a:gd name="T0" fmla="*/ 0 w 208"/>
              <a:gd name="T1" fmla="*/ 2147483647 h 167"/>
              <a:gd name="T2" fmla="*/ 2147483647 w 208"/>
              <a:gd name="T3" fmla="*/ 0 h 167"/>
              <a:gd name="T4" fmla="*/ 2147483647 w 208"/>
              <a:gd name="T5" fmla="*/ 2147483647 h 167"/>
              <a:gd name="T6" fmla="*/ 2147483647 w 208"/>
              <a:gd name="T7" fmla="*/ 2147483647 h 167"/>
              <a:gd name="T8" fmla="*/ 0 w 208"/>
              <a:gd name="T9" fmla="*/ 2147483647 h 1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8" h="167">
                <a:moveTo>
                  <a:pt x="0" y="45"/>
                </a:moveTo>
                <a:lnTo>
                  <a:pt x="178" y="0"/>
                </a:lnTo>
                <a:lnTo>
                  <a:pt x="208" y="121"/>
                </a:lnTo>
                <a:lnTo>
                  <a:pt x="31" y="167"/>
                </a:lnTo>
                <a:lnTo>
                  <a:pt x="0" y="4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1" name="Freeform 537"/>
          <p:cNvSpPr>
            <a:spLocks/>
          </p:cNvSpPr>
          <p:nvPr/>
        </p:nvSpPr>
        <p:spPr bwMode="auto">
          <a:xfrm>
            <a:off x="3355975" y="2579688"/>
            <a:ext cx="158750" cy="223837"/>
          </a:xfrm>
          <a:custGeom>
            <a:avLst/>
            <a:gdLst>
              <a:gd name="T0" fmla="*/ 0 w 100"/>
              <a:gd name="T1" fmla="*/ 2147483647 h 141"/>
              <a:gd name="T2" fmla="*/ 2147483647 w 100"/>
              <a:gd name="T3" fmla="*/ 0 h 141"/>
              <a:gd name="T4" fmla="*/ 2147483647 w 100"/>
              <a:gd name="T5" fmla="*/ 2147483647 h 141"/>
              <a:gd name="T6" fmla="*/ 2147483647 w 100"/>
              <a:gd name="T7" fmla="*/ 2147483647 h 141"/>
              <a:gd name="T8" fmla="*/ 2147483647 w 100"/>
              <a:gd name="T9" fmla="*/ 2147483647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" h="141">
                <a:moveTo>
                  <a:pt x="0" y="17"/>
                </a:moveTo>
                <a:lnTo>
                  <a:pt x="72" y="0"/>
                </a:lnTo>
                <a:lnTo>
                  <a:pt x="100" y="122"/>
                </a:lnTo>
                <a:lnTo>
                  <a:pt x="33" y="141"/>
                </a:lnTo>
                <a:lnTo>
                  <a:pt x="2" y="1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2" name="Freeform 538"/>
          <p:cNvSpPr>
            <a:spLocks/>
          </p:cNvSpPr>
          <p:nvPr/>
        </p:nvSpPr>
        <p:spPr bwMode="auto">
          <a:xfrm>
            <a:off x="3306763" y="2386013"/>
            <a:ext cx="158750" cy="223837"/>
          </a:xfrm>
          <a:custGeom>
            <a:avLst/>
            <a:gdLst>
              <a:gd name="T0" fmla="*/ 0 w 100"/>
              <a:gd name="T1" fmla="*/ 2147483647 h 141"/>
              <a:gd name="T2" fmla="*/ 2147483647 w 100"/>
              <a:gd name="T3" fmla="*/ 0 h 141"/>
              <a:gd name="T4" fmla="*/ 2147483647 w 100"/>
              <a:gd name="T5" fmla="*/ 2147483647 h 141"/>
              <a:gd name="T6" fmla="*/ 2147483647 w 100"/>
              <a:gd name="T7" fmla="*/ 2147483647 h 141"/>
              <a:gd name="T8" fmla="*/ 2147483647 w 100"/>
              <a:gd name="T9" fmla="*/ 2147483647 h 1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" h="141">
                <a:moveTo>
                  <a:pt x="0" y="17"/>
                </a:moveTo>
                <a:lnTo>
                  <a:pt x="72" y="0"/>
                </a:lnTo>
                <a:lnTo>
                  <a:pt x="100" y="122"/>
                </a:lnTo>
                <a:lnTo>
                  <a:pt x="33" y="141"/>
                </a:lnTo>
                <a:lnTo>
                  <a:pt x="2" y="1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3" name="Freeform 539"/>
          <p:cNvSpPr>
            <a:spLocks/>
          </p:cNvSpPr>
          <p:nvPr/>
        </p:nvSpPr>
        <p:spPr bwMode="auto">
          <a:xfrm>
            <a:off x="3260725" y="2198688"/>
            <a:ext cx="158750" cy="220662"/>
          </a:xfrm>
          <a:custGeom>
            <a:avLst/>
            <a:gdLst>
              <a:gd name="T0" fmla="*/ 0 w 100"/>
              <a:gd name="T1" fmla="*/ 2147483647 h 139"/>
              <a:gd name="T2" fmla="*/ 2147483647 w 100"/>
              <a:gd name="T3" fmla="*/ 0 h 139"/>
              <a:gd name="T4" fmla="*/ 2147483647 w 100"/>
              <a:gd name="T5" fmla="*/ 2147483647 h 139"/>
              <a:gd name="T6" fmla="*/ 2147483647 w 100"/>
              <a:gd name="T7" fmla="*/ 2147483647 h 139"/>
              <a:gd name="T8" fmla="*/ 2147483647 w 100"/>
              <a:gd name="T9" fmla="*/ 2147483647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0" h="139">
                <a:moveTo>
                  <a:pt x="0" y="17"/>
                </a:moveTo>
                <a:lnTo>
                  <a:pt x="72" y="0"/>
                </a:lnTo>
                <a:lnTo>
                  <a:pt x="100" y="122"/>
                </a:lnTo>
                <a:lnTo>
                  <a:pt x="28" y="139"/>
                </a:lnTo>
                <a:lnTo>
                  <a:pt x="2" y="1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4" name="Text Box 420"/>
          <p:cNvSpPr txBox="1">
            <a:spLocks noChangeArrowheads="1"/>
          </p:cNvSpPr>
          <p:nvPr/>
        </p:nvSpPr>
        <p:spPr bwMode="auto">
          <a:xfrm>
            <a:off x="2911475" y="22399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３１１</a:t>
            </a:r>
          </a:p>
        </p:txBody>
      </p:sp>
      <p:sp>
        <p:nvSpPr>
          <p:cNvPr id="6385" name="Text Box 421"/>
          <p:cNvSpPr txBox="1">
            <a:spLocks noChangeArrowheads="1"/>
          </p:cNvSpPr>
          <p:nvPr/>
        </p:nvSpPr>
        <p:spPr bwMode="auto">
          <a:xfrm>
            <a:off x="2955925" y="242570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３１２</a:t>
            </a:r>
          </a:p>
        </p:txBody>
      </p:sp>
      <p:sp>
        <p:nvSpPr>
          <p:cNvPr id="6386" name="Freeform 540"/>
          <p:cNvSpPr>
            <a:spLocks/>
          </p:cNvSpPr>
          <p:nvPr/>
        </p:nvSpPr>
        <p:spPr bwMode="auto">
          <a:xfrm>
            <a:off x="2365375" y="3171825"/>
            <a:ext cx="100013" cy="95250"/>
          </a:xfrm>
          <a:custGeom>
            <a:avLst/>
            <a:gdLst>
              <a:gd name="T0" fmla="*/ 0 w 63"/>
              <a:gd name="T1" fmla="*/ 2147483647 h 60"/>
              <a:gd name="T2" fmla="*/ 2147483647 w 63"/>
              <a:gd name="T3" fmla="*/ 0 h 60"/>
              <a:gd name="T4" fmla="*/ 2147483647 w 63"/>
              <a:gd name="T5" fmla="*/ 2147483647 h 60"/>
              <a:gd name="T6" fmla="*/ 2147483647 w 63"/>
              <a:gd name="T7" fmla="*/ 2147483647 h 60"/>
              <a:gd name="T8" fmla="*/ 0 w 63"/>
              <a:gd name="T9" fmla="*/ 2147483647 h 6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3" h="60">
                <a:moveTo>
                  <a:pt x="0" y="12"/>
                </a:moveTo>
                <a:lnTo>
                  <a:pt x="53" y="0"/>
                </a:lnTo>
                <a:lnTo>
                  <a:pt x="63" y="48"/>
                </a:lnTo>
                <a:lnTo>
                  <a:pt x="10" y="60"/>
                </a:lnTo>
                <a:lnTo>
                  <a:pt x="0" y="1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7" name="Text Box 133"/>
          <p:cNvSpPr txBox="1">
            <a:spLocks noChangeArrowheads="1"/>
          </p:cNvSpPr>
          <p:nvPr/>
        </p:nvSpPr>
        <p:spPr bwMode="auto">
          <a:xfrm>
            <a:off x="1952625" y="310673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３０５</a:t>
            </a:r>
          </a:p>
        </p:txBody>
      </p:sp>
      <p:sp>
        <p:nvSpPr>
          <p:cNvPr id="6388" name="Freeform 541"/>
          <p:cNvSpPr>
            <a:spLocks/>
          </p:cNvSpPr>
          <p:nvPr/>
        </p:nvSpPr>
        <p:spPr bwMode="auto">
          <a:xfrm>
            <a:off x="2381250" y="3251200"/>
            <a:ext cx="130175" cy="212725"/>
          </a:xfrm>
          <a:custGeom>
            <a:avLst/>
            <a:gdLst>
              <a:gd name="T0" fmla="*/ 0 w 82"/>
              <a:gd name="T1" fmla="*/ 2147483647 h 134"/>
              <a:gd name="T2" fmla="*/ 2147483647 w 82"/>
              <a:gd name="T3" fmla="*/ 0 h 134"/>
              <a:gd name="T4" fmla="*/ 2147483647 w 82"/>
              <a:gd name="T5" fmla="*/ 2147483647 h 134"/>
              <a:gd name="T6" fmla="*/ 2147483647 w 82"/>
              <a:gd name="T7" fmla="*/ 2147483647 h 134"/>
              <a:gd name="T8" fmla="*/ 0 w 82"/>
              <a:gd name="T9" fmla="*/ 2147483647 h 13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2" h="134">
                <a:moveTo>
                  <a:pt x="0" y="11"/>
                </a:moveTo>
                <a:lnTo>
                  <a:pt x="53" y="0"/>
                </a:lnTo>
                <a:lnTo>
                  <a:pt x="82" y="122"/>
                </a:lnTo>
                <a:lnTo>
                  <a:pt x="29" y="134"/>
                </a:lnTo>
                <a:lnTo>
                  <a:pt x="0" y="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89" name="Freeform 542"/>
          <p:cNvSpPr>
            <a:spLocks/>
          </p:cNvSpPr>
          <p:nvPr/>
        </p:nvSpPr>
        <p:spPr bwMode="auto">
          <a:xfrm>
            <a:off x="2427288" y="3448050"/>
            <a:ext cx="131762" cy="207963"/>
          </a:xfrm>
          <a:custGeom>
            <a:avLst/>
            <a:gdLst>
              <a:gd name="T0" fmla="*/ 0 w 83"/>
              <a:gd name="T1" fmla="*/ 2147483647 h 131"/>
              <a:gd name="T2" fmla="*/ 2147483647 w 83"/>
              <a:gd name="T3" fmla="*/ 0 h 131"/>
              <a:gd name="T4" fmla="*/ 2147483647 w 83"/>
              <a:gd name="T5" fmla="*/ 2147483647 h 131"/>
              <a:gd name="T6" fmla="*/ 2147483647 w 83"/>
              <a:gd name="T7" fmla="*/ 2147483647 h 131"/>
              <a:gd name="T8" fmla="*/ 0 w 83"/>
              <a:gd name="T9" fmla="*/ 2147483647 h 1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" h="131">
                <a:moveTo>
                  <a:pt x="0" y="10"/>
                </a:moveTo>
                <a:lnTo>
                  <a:pt x="53" y="0"/>
                </a:lnTo>
                <a:lnTo>
                  <a:pt x="83" y="119"/>
                </a:lnTo>
                <a:lnTo>
                  <a:pt x="30" y="131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90" name="Text Box 131"/>
          <p:cNvSpPr txBox="1">
            <a:spLocks noChangeArrowheads="1"/>
          </p:cNvSpPr>
          <p:nvPr/>
        </p:nvSpPr>
        <p:spPr bwMode="auto">
          <a:xfrm>
            <a:off x="2101850" y="34813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３０３</a:t>
            </a:r>
          </a:p>
        </p:txBody>
      </p:sp>
      <p:sp>
        <p:nvSpPr>
          <p:cNvPr id="6391" name="Text Box 132"/>
          <p:cNvSpPr txBox="1">
            <a:spLocks noChangeArrowheads="1"/>
          </p:cNvSpPr>
          <p:nvPr/>
        </p:nvSpPr>
        <p:spPr bwMode="auto">
          <a:xfrm>
            <a:off x="2051050" y="32813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３０４</a:t>
            </a:r>
          </a:p>
        </p:txBody>
      </p:sp>
      <p:sp>
        <p:nvSpPr>
          <p:cNvPr id="6392" name="Freeform 543"/>
          <p:cNvSpPr>
            <a:spLocks/>
          </p:cNvSpPr>
          <p:nvPr/>
        </p:nvSpPr>
        <p:spPr bwMode="auto">
          <a:xfrm>
            <a:off x="2114550" y="3143250"/>
            <a:ext cx="617538" cy="701675"/>
          </a:xfrm>
          <a:custGeom>
            <a:avLst/>
            <a:gdLst>
              <a:gd name="T0" fmla="*/ 0 w 389"/>
              <a:gd name="T1" fmla="*/ 2147483647 h 442"/>
              <a:gd name="T2" fmla="*/ 2147483647 w 389"/>
              <a:gd name="T3" fmla="*/ 2147483647 h 442"/>
              <a:gd name="T4" fmla="*/ 2147483647 w 389"/>
              <a:gd name="T5" fmla="*/ 2147483647 h 442"/>
              <a:gd name="T6" fmla="*/ 2147483647 w 389"/>
              <a:gd name="T7" fmla="*/ 0 h 442"/>
              <a:gd name="T8" fmla="*/ 2147483647 w 389"/>
              <a:gd name="T9" fmla="*/ 2147483647 h 442"/>
              <a:gd name="T10" fmla="*/ 2147483647 w 389"/>
              <a:gd name="T11" fmla="*/ 2147483647 h 442"/>
              <a:gd name="T12" fmla="*/ 2147483647 w 389"/>
              <a:gd name="T13" fmla="*/ 2147483647 h 442"/>
              <a:gd name="T14" fmla="*/ 2147483647 w 389"/>
              <a:gd name="T15" fmla="*/ 2147483647 h 442"/>
              <a:gd name="T16" fmla="*/ 0 w 389"/>
              <a:gd name="T17" fmla="*/ 2147483647 h 4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89" h="442">
                <a:moveTo>
                  <a:pt x="0" y="385"/>
                </a:moveTo>
                <a:lnTo>
                  <a:pt x="278" y="310"/>
                </a:lnTo>
                <a:lnTo>
                  <a:pt x="209" y="17"/>
                </a:lnTo>
                <a:lnTo>
                  <a:pt x="290" y="0"/>
                </a:lnTo>
                <a:lnTo>
                  <a:pt x="389" y="382"/>
                </a:lnTo>
                <a:lnTo>
                  <a:pt x="271" y="413"/>
                </a:lnTo>
                <a:lnTo>
                  <a:pt x="264" y="379"/>
                </a:lnTo>
                <a:lnTo>
                  <a:pt x="14" y="442"/>
                </a:lnTo>
                <a:lnTo>
                  <a:pt x="0" y="384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93" name="Text Box 313"/>
          <p:cNvSpPr txBox="1">
            <a:spLocks noChangeArrowheads="1"/>
          </p:cNvSpPr>
          <p:nvPr/>
        </p:nvSpPr>
        <p:spPr bwMode="auto">
          <a:xfrm>
            <a:off x="2438400" y="342423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診察室２</a:t>
            </a:r>
          </a:p>
        </p:txBody>
      </p:sp>
      <p:sp>
        <p:nvSpPr>
          <p:cNvPr id="6394" name="Freeform 544"/>
          <p:cNvSpPr>
            <a:spLocks/>
          </p:cNvSpPr>
          <p:nvPr/>
        </p:nvSpPr>
        <p:spPr bwMode="auto">
          <a:xfrm>
            <a:off x="2166938" y="5889625"/>
            <a:ext cx="382587" cy="284163"/>
          </a:xfrm>
          <a:custGeom>
            <a:avLst/>
            <a:gdLst>
              <a:gd name="T0" fmla="*/ 2147483647 w 241"/>
              <a:gd name="T1" fmla="*/ 0 h 179"/>
              <a:gd name="T2" fmla="*/ 2147483647 w 241"/>
              <a:gd name="T3" fmla="*/ 2147483647 h 179"/>
              <a:gd name="T4" fmla="*/ 2147483647 w 241"/>
              <a:gd name="T5" fmla="*/ 2147483647 h 179"/>
              <a:gd name="T6" fmla="*/ 0 w 241"/>
              <a:gd name="T7" fmla="*/ 2147483647 h 179"/>
              <a:gd name="T8" fmla="*/ 2147483647 w 241"/>
              <a:gd name="T9" fmla="*/ 0 h 1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1" h="179">
                <a:moveTo>
                  <a:pt x="31" y="0"/>
                </a:moveTo>
                <a:lnTo>
                  <a:pt x="241" y="52"/>
                </a:lnTo>
                <a:lnTo>
                  <a:pt x="209" y="179"/>
                </a:lnTo>
                <a:lnTo>
                  <a:pt x="0" y="123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95" name="Freeform 409"/>
          <p:cNvSpPr>
            <a:spLocks/>
          </p:cNvSpPr>
          <p:nvPr/>
        </p:nvSpPr>
        <p:spPr bwMode="auto">
          <a:xfrm>
            <a:off x="2417763" y="5951538"/>
            <a:ext cx="133350" cy="220662"/>
          </a:xfrm>
          <a:custGeom>
            <a:avLst/>
            <a:gdLst>
              <a:gd name="T0" fmla="*/ 2147483647 w 84"/>
              <a:gd name="T1" fmla="*/ 2147483647 h 139"/>
              <a:gd name="T2" fmla="*/ 2147483647 w 84"/>
              <a:gd name="T3" fmla="*/ 2147483647 h 139"/>
              <a:gd name="T4" fmla="*/ 2147483647 w 84"/>
              <a:gd name="T5" fmla="*/ 2147483647 h 139"/>
              <a:gd name="T6" fmla="*/ 0 w 84"/>
              <a:gd name="T7" fmla="*/ 2147483647 h 139"/>
              <a:gd name="T8" fmla="*/ 2147483647 w 84"/>
              <a:gd name="T9" fmla="*/ 0 h 13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4" h="139">
                <a:moveTo>
                  <a:pt x="31" y="2"/>
                </a:moveTo>
                <a:lnTo>
                  <a:pt x="84" y="14"/>
                </a:lnTo>
                <a:lnTo>
                  <a:pt x="53" y="139"/>
                </a:lnTo>
                <a:lnTo>
                  <a:pt x="0" y="127"/>
                </a:lnTo>
                <a:lnTo>
                  <a:pt x="3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396" name="Text Box 427"/>
          <p:cNvSpPr txBox="1">
            <a:spLocks noChangeArrowheads="1"/>
          </p:cNvSpPr>
          <p:nvPr/>
        </p:nvSpPr>
        <p:spPr bwMode="auto">
          <a:xfrm>
            <a:off x="2106613" y="59166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３５３</a:t>
            </a:r>
          </a:p>
        </p:txBody>
      </p:sp>
      <p:sp>
        <p:nvSpPr>
          <p:cNvPr id="6397" name="Text Box 151"/>
          <p:cNvSpPr txBox="1">
            <a:spLocks noChangeArrowheads="1"/>
          </p:cNvSpPr>
          <p:nvPr/>
        </p:nvSpPr>
        <p:spPr bwMode="auto">
          <a:xfrm>
            <a:off x="2630488" y="25765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脱衣室</a:t>
            </a:r>
          </a:p>
        </p:txBody>
      </p:sp>
      <p:sp>
        <p:nvSpPr>
          <p:cNvPr id="6398" name="Text Box 547"/>
          <p:cNvSpPr txBox="1">
            <a:spLocks noChangeArrowheads="1"/>
          </p:cNvSpPr>
          <p:nvPr/>
        </p:nvSpPr>
        <p:spPr bwMode="auto">
          <a:xfrm>
            <a:off x="2754313" y="79343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３７４</a:t>
            </a:r>
          </a:p>
        </p:txBody>
      </p:sp>
      <p:sp>
        <p:nvSpPr>
          <p:cNvPr id="6399" name="Text Box 548"/>
          <p:cNvSpPr txBox="1">
            <a:spLocks noChangeArrowheads="1"/>
          </p:cNvSpPr>
          <p:nvPr/>
        </p:nvSpPr>
        <p:spPr bwMode="auto">
          <a:xfrm>
            <a:off x="4616450" y="653256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３７５</a:t>
            </a:r>
          </a:p>
        </p:txBody>
      </p:sp>
      <p:sp>
        <p:nvSpPr>
          <p:cNvPr id="6400" name="Text Box 549"/>
          <p:cNvSpPr txBox="1">
            <a:spLocks noChangeArrowheads="1"/>
          </p:cNvSpPr>
          <p:nvPr/>
        </p:nvSpPr>
        <p:spPr bwMode="auto">
          <a:xfrm>
            <a:off x="4810125" y="36052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３２４</a:t>
            </a:r>
          </a:p>
        </p:txBody>
      </p:sp>
      <p:sp>
        <p:nvSpPr>
          <p:cNvPr id="6401" name="Text Box 550"/>
          <p:cNvSpPr txBox="1">
            <a:spLocks noChangeArrowheads="1"/>
          </p:cNvSpPr>
          <p:nvPr/>
        </p:nvSpPr>
        <p:spPr bwMode="auto">
          <a:xfrm>
            <a:off x="2784475" y="1474788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３２５</a:t>
            </a:r>
          </a:p>
        </p:txBody>
      </p:sp>
      <p:sp>
        <p:nvSpPr>
          <p:cNvPr id="411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495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rmAutofit fontScale="77500" lnSpcReduction="20000"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412" name="Rectangle 356"/>
          <p:cNvSpPr>
            <a:spLocks noChangeArrowheads="1"/>
          </p:cNvSpPr>
          <p:nvPr/>
        </p:nvSpPr>
        <p:spPr bwMode="auto">
          <a:xfrm>
            <a:off x="5227638" y="969168"/>
            <a:ext cx="1368425" cy="306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HG丸ｺﾞｼｯｸM-PRO" pitchFamily="49" charset="-128"/>
              </a:rPr>
              <a:t>病棟３階</a:t>
            </a:r>
          </a:p>
        </p:txBody>
      </p:sp>
      <p:sp>
        <p:nvSpPr>
          <p:cNvPr id="404" name="ドーナツ 403"/>
          <p:cNvSpPr/>
          <p:nvPr/>
        </p:nvSpPr>
        <p:spPr bwMode="auto">
          <a:xfrm>
            <a:off x="2604294" y="98226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05" name="ドーナツ 404"/>
          <p:cNvSpPr/>
          <p:nvPr/>
        </p:nvSpPr>
        <p:spPr bwMode="auto">
          <a:xfrm>
            <a:off x="2570163" y="121761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06" name="ドーナツ 405"/>
          <p:cNvSpPr/>
          <p:nvPr/>
        </p:nvSpPr>
        <p:spPr bwMode="auto">
          <a:xfrm>
            <a:off x="2446092" y="309642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07" name="ドーナツ 406"/>
          <p:cNvSpPr/>
          <p:nvPr/>
        </p:nvSpPr>
        <p:spPr bwMode="auto">
          <a:xfrm>
            <a:off x="2643188" y="361235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08" name="ドーナツ 407"/>
          <p:cNvSpPr/>
          <p:nvPr/>
        </p:nvSpPr>
        <p:spPr bwMode="auto">
          <a:xfrm>
            <a:off x="2870200" y="487124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09" name="ドーナツ 408"/>
          <p:cNvSpPr/>
          <p:nvPr/>
        </p:nvSpPr>
        <p:spPr bwMode="auto">
          <a:xfrm>
            <a:off x="3375025" y="474543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0" name="ドーナツ 409"/>
          <p:cNvSpPr/>
          <p:nvPr/>
        </p:nvSpPr>
        <p:spPr bwMode="auto">
          <a:xfrm>
            <a:off x="2875757" y="4631929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3" name="ドーナツ 412"/>
          <p:cNvSpPr/>
          <p:nvPr/>
        </p:nvSpPr>
        <p:spPr bwMode="auto">
          <a:xfrm>
            <a:off x="3202049" y="4383088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4" name="ドーナツ 413"/>
          <p:cNvSpPr/>
          <p:nvPr/>
        </p:nvSpPr>
        <p:spPr bwMode="auto">
          <a:xfrm>
            <a:off x="3208338" y="5117307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5" name="ドーナツ 414"/>
          <p:cNvSpPr/>
          <p:nvPr/>
        </p:nvSpPr>
        <p:spPr bwMode="auto">
          <a:xfrm>
            <a:off x="5507037" y="3025049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6" name="ドーナツ 415"/>
          <p:cNvSpPr/>
          <p:nvPr/>
        </p:nvSpPr>
        <p:spPr bwMode="auto">
          <a:xfrm>
            <a:off x="5291137" y="319246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17" name="テキスト ボックス 416"/>
          <p:cNvSpPr txBox="1"/>
          <p:nvPr/>
        </p:nvSpPr>
        <p:spPr>
          <a:xfrm>
            <a:off x="876191" y="507097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18" name="直線矢印コネクタ 417"/>
          <p:cNvCxnSpPr>
            <a:stCxn id="417" idx="3"/>
          </p:cNvCxnSpPr>
          <p:nvPr/>
        </p:nvCxnSpPr>
        <p:spPr bwMode="auto">
          <a:xfrm>
            <a:off x="1793765" y="614819"/>
            <a:ext cx="817673" cy="42975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19" name="直線矢印コネクタ 418"/>
          <p:cNvCxnSpPr/>
          <p:nvPr/>
        </p:nvCxnSpPr>
        <p:spPr bwMode="auto">
          <a:xfrm>
            <a:off x="1806465" y="614819"/>
            <a:ext cx="778889" cy="635166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20" name="テキスト ボックス 419"/>
          <p:cNvSpPr txBox="1"/>
          <p:nvPr/>
        </p:nvSpPr>
        <p:spPr>
          <a:xfrm>
            <a:off x="4248151" y="2215019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21" name="直線矢印コネクタ 420"/>
          <p:cNvCxnSpPr>
            <a:stCxn id="420" idx="2"/>
          </p:cNvCxnSpPr>
          <p:nvPr/>
        </p:nvCxnSpPr>
        <p:spPr bwMode="auto">
          <a:xfrm>
            <a:off x="4706938" y="2430463"/>
            <a:ext cx="815454" cy="60943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22" name="直線矢印コネクタ 421"/>
          <p:cNvCxnSpPr>
            <a:stCxn id="420" idx="2"/>
          </p:cNvCxnSpPr>
          <p:nvPr/>
        </p:nvCxnSpPr>
        <p:spPr bwMode="auto">
          <a:xfrm>
            <a:off x="4706938" y="2430463"/>
            <a:ext cx="644525" cy="768747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23" name="ドーナツ 422"/>
          <p:cNvSpPr/>
          <p:nvPr/>
        </p:nvSpPr>
        <p:spPr bwMode="auto">
          <a:xfrm>
            <a:off x="5288319" y="6317062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4" name="ドーナツ 423"/>
          <p:cNvSpPr/>
          <p:nvPr/>
        </p:nvSpPr>
        <p:spPr bwMode="auto">
          <a:xfrm>
            <a:off x="5492750" y="6484144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5" name="ドーナツ 424"/>
          <p:cNvSpPr/>
          <p:nvPr/>
        </p:nvSpPr>
        <p:spPr bwMode="auto">
          <a:xfrm>
            <a:off x="2646363" y="5892799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6" name="ドーナツ 425"/>
          <p:cNvSpPr/>
          <p:nvPr/>
        </p:nvSpPr>
        <p:spPr bwMode="auto">
          <a:xfrm>
            <a:off x="2439988" y="6373813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7" name="ドーナツ 426"/>
          <p:cNvSpPr/>
          <p:nvPr/>
        </p:nvSpPr>
        <p:spPr bwMode="auto">
          <a:xfrm>
            <a:off x="2559050" y="8278020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8" name="ドーナツ 427"/>
          <p:cNvSpPr/>
          <p:nvPr/>
        </p:nvSpPr>
        <p:spPr bwMode="auto">
          <a:xfrm>
            <a:off x="2590801" y="8515351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429" name="テキスト ボックス 428"/>
          <p:cNvSpPr txBox="1"/>
          <p:nvPr/>
        </p:nvSpPr>
        <p:spPr>
          <a:xfrm>
            <a:off x="5429250" y="5437416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cxnSp>
        <p:nvCxnSpPr>
          <p:cNvPr id="430" name="直線矢印コネクタ 429"/>
          <p:cNvCxnSpPr>
            <a:stCxn id="429" idx="2"/>
            <a:endCxn id="424" idx="0"/>
          </p:cNvCxnSpPr>
          <p:nvPr/>
        </p:nvCxnSpPr>
        <p:spPr bwMode="auto">
          <a:xfrm flipH="1">
            <a:off x="5555456" y="5652860"/>
            <a:ext cx="332581" cy="83128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31" name="直線矢印コネクタ 430"/>
          <p:cNvCxnSpPr>
            <a:stCxn id="429" idx="2"/>
            <a:endCxn id="423" idx="7"/>
          </p:cNvCxnSpPr>
          <p:nvPr/>
        </p:nvCxnSpPr>
        <p:spPr bwMode="auto">
          <a:xfrm flipH="1">
            <a:off x="5395365" y="5652860"/>
            <a:ext cx="492672" cy="682684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32" name="直線矢印コネクタ 431"/>
          <p:cNvCxnSpPr>
            <a:stCxn id="434" idx="2"/>
            <a:endCxn id="428" idx="7"/>
          </p:cNvCxnSpPr>
          <p:nvPr/>
        </p:nvCxnSpPr>
        <p:spPr bwMode="auto">
          <a:xfrm flipH="1">
            <a:off x="2697847" y="8086895"/>
            <a:ext cx="1204228" cy="44693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cxnSp>
        <p:nvCxnSpPr>
          <p:cNvPr id="433" name="直線矢印コネクタ 432"/>
          <p:cNvCxnSpPr>
            <a:stCxn id="434" idx="2"/>
            <a:endCxn id="427" idx="6"/>
          </p:cNvCxnSpPr>
          <p:nvPr/>
        </p:nvCxnSpPr>
        <p:spPr bwMode="auto">
          <a:xfrm flipH="1">
            <a:off x="2684462" y="8086895"/>
            <a:ext cx="1217613" cy="25422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34" name="テキスト ボックス 433"/>
          <p:cNvSpPr txBox="1"/>
          <p:nvPr/>
        </p:nvSpPr>
        <p:spPr>
          <a:xfrm>
            <a:off x="3443288" y="7871451"/>
            <a:ext cx="917574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</a:p>
        </p:txBody>
      </p:sp>
      <p:sp>
        <p:nvSpPr>
          <p:cNvPr id="435" name="正方形/長方形 434"/>
          <p:cNvSpPr/>
          <p:nvPr/>
        </p:nvSpPr>
        <p:spPr bwMode="auto">
          <a:xfrm>
            <a:off x="2847281" y="4253607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436" name="直線矢印コネクタ 435"/>
          <p:cNvCxnSpPr>
            <a:endCxn id="435" idx="1"/>
          </p:cNvCxnSpPr>
          <p:nvPr/>
        </p:nvCxnSpPr>
        <p:spPr bwMode="auto">
          <a:xfrm>
            <a:off x="1543050" y="4090988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37" name="テキスト ボックス 436"/>
          <p:cNvSpPr txBox="1"/>
          <p:nvPr/>
        </p:nvSpPr>
        <p:spPr>
          <a:xfrm>
            <a:off x="1160463" y="3917950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  <p:sp>
        <p:nvSpPr>
          <p:cNvPr id="438" name="正方形/長方形 437"/>
          <p:cNvSpPr/>
          <p:nvPr/>
        </p:nvSpPr>
        <p:spPr bwMode="auto">
          <a:xfrm>
            <a:off x="2847281" y="5272583"/>
            <a:ext cx="104179" cy="11291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cxnSp>
        <p:nvCxnSpPr>
          <p:cNvPr id="439" name="直線矢印コネクタ 438"/>
          <p:cNvCxnSpPr>
            <a:endCxn id="438" idx="1"/>
          </p:cNvCxnSpPr>
          <p:nvPr/>
        </p:nvCxnSpPr>
        <p:spPr bwMode="auto">
          <a:xfrm>
            <a:off x="1543050" y="5109964"/>
            <a:ext cx="1304231" cy="2190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440" name="テキスト ボックス 439"/>
          <p:cNvSpPr txBox="1"/>
          <p:nvPr/>
        </p:nvSpPr>
        <p:spPr>
          <a:xfrm>
            <a:off x="1160463" y="4936926"/>
            <a:ext cx="7397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操作盤</a:t>
            </a:r>
          </a:p>
        </p:txBody>
      </p:sp>
    </p:spTree>
    <p:extLst>
      <p:ext uri="{BB962C8B-B14F-4D97-AF65-F5344CB8AC3E}">
        <p14:creationId xmlns:p14="http://schemas.microsoft.com/office/powerpoint/2010/main" val="1127977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360"/>
          <p:cNvSpPr>
            <a:spLocks/>
          </p:cNvSpPr>
          <p:nvPr/>
        </p:nvSpPr>
        <p:spPr bwMode="auto">
          <a:xfrm>
            <a:off x="1068388" y="2403475"/>
            <a:ext cx="4154487" cy="2895600"/>
          </a:xfrm>
          <a:custGeom>
            <a:avLst/>
            <a:gdLst>
              <a:gd name="T0" fmla="*/ 2147483647 w 2617"/>
              <a:gd name="T1" fmla="*/ 2147483647 h 1824"/>
              <a:gd name="T2" fmla="*/ 0 w 2617"/>
              <a:gd name="T3" fmla="*/ 2147483647 h 1824"/>
              <a:gd name="T4" fmla="*/ 2147483647 w 2617"/>
              <a:gd name="T5" fmla="*/ 2147483647 h 1824"/>
              <a:gd name="T6" fmla="*/ 2147483647 w 2617"/>
              <a:gd name="T7" fmla="*/ 2147483647 h 1824"/>
              <a:gd name="T8" fmla="*/ 2147483647 w 2617"/>
              <a:gd name="T9" fmla="*/ 2147483647 h 1824"/>
              <a:gd name="T10" fmla="*/ 2147483647 w 2617"/>
              <a:gd name="T11" fmla="*/ 2147483647 h 1824"/>
              <a:gd name="T12" fmla="*/ 2147483647 w 2617"/>
              <a:gd name="T13" fmla="*/ 2147483647 h 1824"/>
              <a:gd name="T14" fmla="*/ 2147483647 w 2617"/>
              <a:gd name="T15" fmla="*/ 2147483647 h 1824"/>
              <a:gd name="T16" fmla="*/ 2147483647 w 2617"/>
              <a:gd name="T17" fmla="*/ 2147483647 h 1824"/>
              <a:gd name="T18" fmla="*/ 2147483647 w 2617"/>
              <a:gd name="T19" fmla="*/ 2147483647 h 1824"/>
              <a:gd name="T20" fmla="*/ 2147483647 w 2617"/>
              <a:gd name="T21" fmla="*/ 0 h 1824"/>
              <a:gd name="T22" fmla="*/ 2147483647 w 2617"/>
              <a:gd name="T23" fmla="*/ 0 h 1824"/>
              <a:gd name="T24" fmla="*/ 2147483647 w 2617"/>
              <a:gd name="T25" fmla="*/ 2147483647 h 1824"/>
              <a:gd name="T26" fmla="*/ 2147483647 w 2617"/>
              <a:gd name="T27" fmla="*/ 2147483647 h 1824"/>
              <a:gd name="T28" fmla="*/ 2147483647 w 2617"/>
              <a:gd name="T29" fmla="*/ 2147483647 h 1824"/>
              <a:gd name="T30" fmla="*/ 2147483647 w 2617"/>
              <a:gd name="T31" fmla="*/ 2147483647 h 1824"/>
              <a:gd name="T32" fmla="*/ 2147483647 w 2617"/>
              <a:gd name="T33" fmla="*/ 2147483647 h 1824"/>
              <a:gd name="T34" fmla="*/ 2147483647 w 2617"/>
              <a:gd name="T35" fmla="*/ 2147483647 h 1824"/>
              <a:gd name="T36" fmla="*/ 2147483647 w 2617"/>
              <a:gd name="T37" fmla="*/ 2147483647 h 1824"/>
              <a:gd name="T38" fmla="*/ 2147483647 w 2617"/>
              <a:gd name="T39" fmla="*/ 2147483647 h 1824"/>
              <a:gd name="T40" fmla="*/ 2147483647 w 2617"/>
              <a:gd name="T41" fmla="*/ 2147483647 h 1824"/>
              <a:gd name="T42" fmla="*/ 2147483647 w 2617"/>
              <a:gd name="T43" fmla="*/ 2147483647 h 18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617" h="1824">
                <a:moveTo>
                  <a:pt x="1" y="1640"/>
                </a:moveTo>
                <a:lnTo>
                  <a:pt x="0" y="1807"/>
                </a:lnTo>
                <a:lnTo>
                  <a:pt x="334" y="1802"/>
                </a:lnTo>
                <a:lnTo>
                  <a:pt x="336" y="1790"/>
                </a:lnTo>
                <a:lnTo>
                  <a:pt x="1626" y="1793"/>
                </a:lnTo>
                <a:lnTo>
                  <a:pt x="1653" y="1824"/>
                </a:lnTo>
                <a:lnTo>
                  <a:pt x="2287" y="1575"/>
                </a:lnTo>
                <a:lnTo>
                  <a:pt x="2617" y="1025"/>
                </a:lnTo>
                <a:lnTo>
                  <a:pt x="2423" y="822"/>
                </a:lnTo>
                <a:lnTo>
                  <a:pt x="2477" y="612"/>
                </a:lnTo>
                <a:lnTo>
                  <a:pt x="2229" y="0"/>
                </a:lnTo>
                <a:lnTo>
                  <a:pt x="1806" y="0"/>
                </a:lnTo>
                <a:lnTo>
                  <a:pt x="1849" y="325"/>
                </a:lnTo>
                <a:lnTo>
                  <a:pt x="2073" y="637"/>
                </a:lnTo>
                <a:lnTo>
                  <a:pt x="2106" y="788"/>
                </a:lnTo>
                <a:lnTo>
                  <a:pt x="2255" y="752"/>
                </a:lnTo>
                <a:lnTo>
                  <a:pt x="2313" y="1013"/>
                </a:lnTo>
                <a:lnTo>
                  <a:pt x="1919" y="1415"/>
                </a:lnTo>
                <a:lnTo>
                  <a:pt x="1487" y="1653"/>
                </a:lnTo>
                <a:lnTo>
                  <a:pt x="336" y="1653"/>
                </a:lnTo>
                <a:lnTo>
                  <a:pt x="336" y="1639"/>
                </a:lnTo>
                <a:lnTo>
                  <a:pt x="1" y="1638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1" name="Freeform 330"/>
          <p:cNvSpPr>
            <a:spLocks/>
          </p:cNvSpPr>
          <p:nvPr/>
        </p:nvSpPr>
        <p:spPr bwMode="auto">
          <a:xfrm>
            <a:off x="1066800" y="5267325"/>
            <a:ext cx="384175" cy="265113"/>
          </a:xfrm>
          <a:custGeom>
            <a:avLst/>
            <a:gdLst>
              <a:gd name="T0" fmla="*/ 2147483647 w 242"/>
              <a:gd name="T1" fmla="*/ 0 h 167"/>
              <a:gd name="T2" fmla="*/ 2147483647 w 242"/>
              <a:gd name="T3" fmla="*/ 2147483647 h 167"/>
              <a:gd name="T4" fmla="*/ 2147483647 w 242"/>
              <a:gd name="T5" fmla="*/ 2147483647 h 167"/>
              <a:gd name="T6" fmla="*/ 0 w 242"/>
              <a:gd name="T7" fmla="*/ 2147483647 h 167"/>
              <a:gd name="T8" fmla="*/ 2147483647 w 242"/>
              <a:gd name="T9" fmla="*/ 0 h 16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2" h="167">
                <a:moveTo>
                  <a:pt x="4" y="0"/>
                </a:moveTo>
                <a:lnTo>
                  <a:pt x="242" y="1"/>
                </a:lnTo>
                <a:lnTo>
                  <a:pt x="242" y="167"/>
                </a:lnTo>
                <a:lnTo>
                  <a:pt x="0" y="167"/>
                </a:lnTo>
                <a:lnTo>
                  <a:pt x="2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2" name="Freeform 331"/>
          <p:cNvSpPr>
            <a:spLocks/>
          </p:cNvSpPr>
          <p:nvPr/>
        </p:nvSpPr>
        <p:spPr bwMode="auto">
          <a:xfrm>
            <a:off x="3692525" y="4137025"/>
            <a:ext cx="2033588" cy="1909763"/>
          </a:xfrm>
          <a:custGeom>
            <a:avLst/>
            <a:gdLst>
              <a:gd name="T0" fmla="*/ 0 w 1281"/>
              <a:gd name="T1" fmla="*/ 2147483647 h 1203"/>
              <a:gd name="T2" fmla="*/ 2147483647 w 1281"/>
              <a:gd name="T3" fmla="*/ 0 h 1203"/>
              <a:gd name="T4" fmla="*/ 2147483647 w 1281"/>
              <a:gd name="T5" fmla="*/ 2147483647 h 1203"/>
              <a:gd name="T6" fmla="*/ 2147483647 w 1281"/>
              <a:gd name="T7" fmla="*/ 2147483647 h 1203"/>
              <a:gd name="T8" fmla="*/ 2147483647 w 1281"/>
              <a:gd name="T9" fmla="*/ 2147483647 h 1203"/>
              <a:gd name="T10" fmla="*/ 2147483647 w 1281"/>
              <a:gd name="T11" fmla="*/ 2147483647 h 1203"/>
              <a:gd name="T12" fmla="*/ 0 w 1281"/>
              <a:gd name="T13" fmla="*/ 2147483647 h 120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81" h="1203">
                <a:moveTo>
                  <a:pt x="0" y="733"/>
                </a:moveTo>
                <a:lnTo>
                  <a:pt x="765" y="0"/>
                </a:lnTo>
                <a:lnTo>
                  <a:pt x="1113" y="353"/>
                </a:lnTo>
                <a:lnTo>
                  <a:pt x="1171" y="297"/>
                </a:lnTo>
                <a:lnTo>
                  <a:pt x="1281" y="408"/>
                </a:lnTo>
                <a:lnTo>
                  <a:pt x="460" y="1203"/>
                </a:lnTo>
                <a:lnTo>
                  <a:pt x="0" y="7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3" name="Freeform 332"/>
          <p:cNvSpPr>
            <a:spLocks/>
          </p:cNvSpPr>
          <p:nvPr/>
        </p:nvSpPr>
        <p:spPr bwMode="auto">
          <a:xfrm>
            <a:off x="5435600" y="4194175"/>
            <a:ext cx="596900" cy="590550"/>
          </a:xfrm>
          <a:custGeom>
            <a:avLst/>
            <a:gdLst>
              <a:gd name="T0" fmla="*/ 2147483647 w 376"/>
              <a:gd name="T1" fmla="*/ 2147483647 h 372"/>
              <a:gd name="T2" fmla="*/ 0 w 376"/>
              <a:gd name="T3" fmla="*/ 2147483647 h 372"/>
              <a:gd name="T4" fmla="*/ 2147483647 w 376"/>
              <a:gd name="T5" fmla="*/ 0 h 372"/>
              <a:gd name="T6" fmla="*/ 2147483647 w 376"/>
              <a:gd name="T7" fmla="*/ 2147483647 h 372"/>
              <a:gd name="T8" fmla="*/ 2147483647 w 376"/>
              <a:gd name="T9" fmla="*/ 2147483647 h 37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76" h="372">
                <a:moveTo>
                  <a:pt x="182" y="372"/>
                </a:moveTo>
                <a:lnTo>
                  <a:pt x="0" y="180"/>
                </a:lnTo>
                <a:lnTo>
                  <a:pt x="187" y="0"/>
                </a:lnTo>
                <a:lnTo>
                  <a:pt x="376" y="189"/>
                </a:lnTo>
                <a:lnTo>
                  <a:pt x="184" y="36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4" name="Freeform 333"/>
          <p:cNvSpPr>
            <a:spLocks/>
          </p:cNvSpPr>
          <p:nvPr/>
        </p:nvSpPr>
        <p:spPr bwMode="auto">
          <a:xfrm>
            <a:off x="5267325" y="3898900"/>
            <a:ext cx="315913" cy="317500"/>
          </a:xfrm>
          <a:custGeom>
            <a:avLst/>
            <a:gdLst>
              <a:gd name="T0" fmla="*/ 2147483647 w 199"/>
              <a:gd name="T1" fmla="*/ 0 h 200"/>
              <a:gd name="T2" fmla="*/ 2147483647 w 199"/>
              <a:gd name="T3" fmla="*/ 2147483647 h 200"/>
              <a:gd name="T4" fmla="*/ 2147483647 w 199"/>
              <a:gd name="T5" fmla="*/ 2147483647 h 200"/>
              <a:gd name="T6" fmla="*/ 0 w 199"/>
              <a:gd name="T7" fmla="*/ 2147483647 h 200"/>
              <a:gd name="T8" fmla="*/ 2147483647 w 199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9" h="200">
                <a:moveTo>
                  <a:pt x="110" y="0"/>
                </a:moveTo>
                <a:lnTo>
                  <a:pt x="199" y="93"/>
                </a:lnTo>
                <a:lnTo>
                  <a:pt x="84" y="200"/>
                </a:lnTo>
                <a:lnTo>
                  <a:pt x="0" y="111"/>
                </a:lnTo>
                <a:lnTo>
                  <a:pt x="108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5" name="Freeform 334"/>
          <p:cNvSpPr>
            <a:spLocks/>
          </p:cNvSpPr>
          <p:nvPr/>
        </p:nvSpPr>
        <p:spPr bwMode="auto">
          <a:xfrm>
            <a:off x="5191125" y="4046538"/>
            <a:ext cx="536575" cy="647700"/>
          </a:xfrm>
          <a:custGeom>
            <a:avLst/>
            <a:gdLst>
              <a:gd name="T0" fmla="*/ 0 w 338"/>
              <a:gd name="T1" fmla="*/ 2147483647 h 408"/>
              <a:gd name="T2" fmla="*/ 2147483647 w 338"/>
              <a:gd name="T3" fmla="*/ 0 h 408"/>
              <a:gd name="T4" fmla="*/ 2147483647 w 338"/>
              <a:gd name="T5" fmla="*/ 2147483647 h 408"/>
              <a:gd name="T6" fmla="*/ 2147483647 w 338"/>
              <a:gd name="T7" fmla="*/ 2147483647 h 408"/>
              <a:gd name="T8" fmla="*/ 2147483647 w 338"/>
              <a:gd name="T9" fmla="*/ 2147483647 h 408"/>
              <a:gd name="T10" fmla="*/ 2147483647 w 338"/>
              <a:gd name="T11" fmla="*/ 2147483647 h 408"/>
              <a:gd name="T12" fmla="*/ 2147483647 w 338"/>
              <a:gd name="T13" fmla="*/ 2147483647 h 408"/>
              <a:gd name="T14" fmla="*/ 2147483647 w 338"/>
              <a:gd name="T15" fmla="*/ 0 h 40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38" h="408">
                <a:moveTo>
                  <a:pt x="0" y="239"/>
                </a:moveTo>
                <a:lnTo>
                  <a:pt x="245" y="0"/>
                </a:lnTo>
                <a:lnTo>
                  <a:pt x="338" y="94"/>
                </a:lnTo>
                <a:lnTo>
                  <a:pt x="154" y="272"/>
                </a:lnTo>
                <a:lnTo>
                  <a:pt x="228" y="353"/>
                </a:lnTo>
                <a:lnTo>
                  <a:pt x="168" y="408"/>
                </a:lnTo>
                <a:lnTo>
                  <a:pt x="2" y="236"/>
                </a:lnTo>
                <a:lnTo>
                  <a:pt x="245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6" name="Freeform 335"/>
          <p:cNvSpPr>
            <a:spLocks/>
          </p:cNvSpPr>
          <p:nvPr/>
        </p:nvSpPr>
        <p:spPr bwMode="auto">
          <a:xfrm>
            <a:off x="5122863" y="3754438"/>
            <a:ext cx="320675" cy="317500"/>
          </a:xfrm>
          <a:custGeom>
            <a:avLst/>
            <a:gdLst>
              <a:gd name="T0" fmla="*/ 2147483647 w 202"/>
              <a:gd name="T1" fmla="*/ 0 h 200"/>
              <a:gd name="T2" fmla="*/ 2147483647 w 202"/>
              <a:gd name="T3" fmla="*/ 2147483647 h 200"/>
              <a:gd name="T4" fmla="*/ 2147483647 w 202"/>
              <a:gd name="T5" fmla="*/ 2147483647 h 200"/>
              <a:gd name="T6" fmla="*/ 0 w 202"/>
              <a:gd name="T7" fmla="*/ 2147483647 h 200"/>
              <a:gd name="T8" fmla="*/ 2147483647 w 202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2" h="200">
                <a:moveTo>
                  <a:pt x="113" y="0"/>
                </a:moveTo>
                <a:lnTo>
                  <a:pt x="202" y="93"/>
                </a:lnTo>
                <a:lnTo>
                  <a:pt x="87" y="200"/>
                </a:lnTo>
                <a:lnTo>
                  <a:pt x="0" y="108"/>
                </a:lnTo>
                <a:lnTo>
                  <a:pt x="111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7" name="Freeform 336"/>
          <p:cNvSpPr>
            <a:spLocks/>
          </p:cNvSpPr>
          <p:nvPr/>
        </p:nvSpPr>
        <p:spPr bwMode="auto">
          <a:xfrm>
            <a:off x="5005388" y="3927475"/>
            <a:ext cx="209550" cy="214313"/>
          </a:xfrm>
          <a:custGeom>
            <a:avLst/>
            <a:gdLst>
              <a:gd name="T0" fmla="*/ 2147483647 w 132"/>
              <a:gd name="T1" fmla="*/ 2147483647 h 135"/>
              <a:gd name="T2" fmla="*/ 2147483647 w 132"/>
              <a:gd name="T3" fmla="*/ 2147483647 h 135"/>
              <a:gd name="T4" fmla="*/ 2147483647 w 132"/>
              <a:gd name="T5" fmla="*/ 2147483647 h 135"/>
              <a:gd name="T6" fmla="*/ 0 w 132"/>
              <a:gd name="T7" fmla="*/ 2147483647 h 135"/>
              <a:gd name="T8" fmla="*/ 2147483647 w 132"/>
              <a:gd name="T9" fmla="*/ 0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" h="135">
                <a:moveTo>
                  <a:pt x="74" y="1"/>
                </a:moveTo>
                <a:lnTo>
                  <a:pt x="132" y="63"/>
                </a:lnTo>
                <a:lnTo>
                  <a:pt x="58" y="135"/>
                </a:lnTo>
                <a:lnTo>
                  <a:pt x="0" y="73"/>
                </a:lnTo>
                <a:lnTo>
                  <a:pt x="7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8" name="Freeform 337"/>
          <p:cNvSpPr>
            <a:spLocks/>
          </p:cNvSpPr>
          <p:nvPr/>
        </p:nvSpPr>
        <p:spPr bwMode="auto">
          <a:xfrm>
            <a:off x="5172075" y="4024313"/>
            <a:ext cx="155575" cy="160337"/>
          </a:xfrm>
          <a:custGeom>
            <a:avLst/>
            <a:gdLst>
              <a:gd name="T0" fmla="*/ 2147483647 w 98"/>
              <a:gd name="T1" fmla="*/ 0 h 101"/>
              <a:gd name="T2" fmla="*/ 2147483647 w 98"/>
              <a:gd name="T3" fmla="*/ 2147483647 h 101"/>
              <a:gd name="T4" fmla="*/ 2147483647 w 98"/>
              <a:gd name="T5" fmla="*/ 2147483647 h 101"/>
              <a:gd name="T6" fmla="*/ 0 w 98"/>
              <a:gd name="T7" fmla="*/ 2147483647 h 101"/>
              <a:gd name="T8" fmla="*/ 2147483647 w 98"/>
              <a:gd name="T9" fmla="*/ 0 h 1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8" h="101">
                <a:moveTo>
                  <a:pt x="29" y="0"/>
                </a:moveTo>
                <a:lnTo>
                  <a:pt x="98" y="74"/>
                </a:lnTo>
                <a:lnTo>
                  <a:pt x="72" y="101"/>
                </a:lnTo>
                <a:lnTo>
                  <a:pt x="0" y="29"/>
                </a:lnTo>
                <a:lnTo>
                  <a:pt x="2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79" name="Freeform 338"/>
          <p:cNvSpPr>
            <a:spLocks/>
          </p:cNvSpPr>
          <p:nvPr/>
        </p:nvSpPr>
        <p:spPr bwMode="auto">
          <a:xfrm>
            <a:off x="5286375" y="4141788"/>
            <a:ext cx="114300" cy="119062"/>
          </a:xfrm>
          <a:custGeom>
            <a:avLst/>
            <a:gdLst>
              <a:gd name="T0" fmla="*/ 2147483647 w 72"/>
              <a:gd name="T1" fmla="*/ 0 h 75"/>
              <a:gd name="T2" fmla="*/ 2147483647 w 72"/>
              <a:gd name="T3" fmla="*/ 2147483647 h 75"/>
              <a:gd name="T4" fmla="*/ 2147483647 w 72"/>
              <a:gd name="T5" fmla="*/ 2147483647 h 75"/>
              <a:gd name="T6" fmla="*/ 0 w 72"/>
              <a:gd name="T7" fmla="*/ 2147483647 h 75"/>
              <a:gd name="T8" fmla="*/ 2147483647 w 72"/>
              <a:gd name="T9" fmla="*/ 0 h 7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2" h="75">
                <a:moveTo>
                  <a:pt x="26" y="0"/>
                </a:moveTo>
                <a:lnTo>
                  <a:pt x="72" y="46"/>
                </a:lnTo>
                <a:lnTo>
                  <a:pt x="46" y="75"/>
                </a:lnTo>
                <a:lnTo>
                  <a:pt x="0" y="27"/>
                </a:lnTo>
                <a:lnTo>
                  <a:pt x="2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0" name="Freeform 339"/>
          <p:cNvSpPr>
            <a:spLocks/>
          </p:cNvSpPr>
          <p:nvPr/>
        </p:nvSpPr>
        <p:spPr bwMode="auto">
          <a:xfrm>
            <a:off x="5172075" y="4138613"/>
            <a:ext cx="149225" cy="149225"/>
          </a:xfrm>
          <a:custGeom>
            <a:avLst/>
            <a:gdLst>
              <a:gd name="T0" fmla="*/ 2147483647 w 94"/>
              <a:gd name="T1" fmla="*/ 0 h 94"/>
              <a:gd name="T2" fmla="*/ 2147483647 w 94"/>
              <a:gd name="T3" fmla="*/ 2147483647 h 94"/>
              <a:gd name="T4" fmla="*/ 2147483647 w 94"/>
              <a:gd name="T5" fmla="*/ 2147483647 h 94"/>
              <a:gd name="T6" fmla="*/ 0 w 94"/>
              <a:gd name="T7" fmla="*/ 2147483647 h 94"/>
              <a:gd name="T8" fmla="*/ 2147483647 w 94"/>
              <a:gd name="T9" fmla="*/ 0 h 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4" h="94">
                <a:moveTo>
                  <a:pt x="43" y="0"/>
                </a:moveTo>
                <a:lnTo>
                  <a:pt x="94" y="55"/>
                </a:lnTo>
                <a:lnTo>
                  <a:pt x="50" y="94"/>
                </a:lnTo>
                <a:lnTo>
                  <a:pt x="0" y="41"/>
                </a:lnTo>
                <a:lnTo>
                  <a:pt x="4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1" name="Freeform 340"/>
          <p:cNvSpPr>
            <a:spLocks/>
          </p:cNvSpPr>
          <p:nvPr/>
        </p:nvSpPr>
        <p:spPr bwMode="auto">
          <a:xfrm>
            <a:off x="5251450" y="4225925"/>
            <a:ext cx="107950" cy="103188"/>
          </a:xfrm>
          <a:custGeom>
            <a:avLst/>
            <a:gdLst>
              <a:gd name="T0" fmla="*/ 2147483647 w 68"/>
              <a:gd name="T1" fmla="*/ 0 h 65"/>
              <a:gd name="T2" fmla="*/ 2147483647 w 68"/>
              <a:gd name="T3" fmla="*/ 2147483647 h 65"/>
              <a:gd name="T4" fmla="*/ 2147483647 w 68"/>
              <a:gd name="T5" fmla="*/ 2147483647 h 65"/>
              <a:gd name="T6" fmla="*/ 0 w 68"/>
              <a:gd name="T7" fmla="*/ 2147483647 h 65"/>
              <a:gd name="T8" fmla="*/ 2147483647 w 68"/>
              <a:gd name="T9" fmla="*/ 0 h 6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8" h="65">
                <a:moveTo>
                  <a:pt x="46" y="0"/>
                </a:moveTo>
                <a:lnTo>
                  <a:pt x="68" y="19"/>
                </a:lnTo>
                <a:lnTo>
                  <a:pt x="22" y="65"/>
                </a:lnTo>
                <a:lnTo>
                  <a:pt x="0" y="39"/>
                </a:lnTo>
                <a:lnTo>
                  <a:pt x="4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2" name="Freeform 341"/>
          <p:cNvSpPr>
            <a:spLocks/>
          </p:cNvSpPr>
          <p:nvPr/>
        </p:nvSpPr>
        <p:spPr bwMode="auto">
          <a:xfrm>
            <a:off x="4868863" y="3494088"/>
            <a:ext cx="255587" cy="214312"/>
          </a:xfrm>
          <a:custGeom>
            <a:avLst/>
            <a:gdLst>
              <a:gd name="T0" fmla="*/ 0 w 161"/>
              <a:gd name="T1" fmla="*/ 2147483647 h 135"/>
              <a:gd name="T2" fmla="*/ 2147483647 w 161"/>
              <a:gd name="T3" fmla="*/ 0 h 135"/>
              <a:gd name="T4" fmla="*/ 2147483647 w 161"/>
              <a:gd name="T5" fmla="*/ 2147483647 h 135"/>
              <a:gd name="T6" fmla="*/ 2147483647 w 161"/>
              <a:gd name="T7" fmla="*/ 2147483647 h 135"/>
              <a:gd name="T8" fmla="*/ 2147483647 w 161"/>
              <a:gd name="T9" fmla="*/ 2147483647 h 1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61" h="135">
                <a:moveTo>
                  <a:pt x="0" y="32"/>
                </a:moveTo>
                <a:lnTo>
                  <a:pt x="137" y="0"/>
                </a:lnTo>
                <a:lnTo>
                  <a:pt x="161" y="106"/>
                </a:lnTo>
                <a:lnTo>
                  <a:pt x="27" y="135"/>
                </a:lnTo>
                <a:lnTo>
                  <a:pt x="3" y="32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3" name="Freeform 342"/>
          <p:cNvSpPr>
            <a:spLocks/>
          </p:cNvSpPr>
          <p:nvPr/>
        </p:nvSpPr>
        <p:spPr bwMode="auto">
          <a:xfrm>
            <a:off x="4740275" y="3182938"/>
            <a:ext cx="449263" cy="373062"/>
          </a:xfrm>
          <a:custGeom>
            <a:avLst/>
            <a:gdLst>
              <a:gd name="T0" fmla="*/ 0 w 283"/>
              <a:gd name="T1" fmla="*/ 2147483647 h 235"/>
              <a:gd name="T2" fmla="*/ 2147483647 w 283"/>
              <a:gd name="T3" fmla="*/ 0 h 235"/>
              <a:gd name="T4" fmla="*/ 2147483647 w 283"/>
              <a:gd name="T5" fmla="*/ 2147483647 h 235"/>
              <a:gd name="T6" fmla="*/ 2147483647 w 283"/>
              <a:gd name="T7" fmla="*/ 2147483647 h 235"/>
              <a:gd name="T8" fmla="*/ 0 w 283"/>
              <a:gd name="T9" fmla="*/ 2147483647 h 23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3" h="235">
                <a:moveTo>
                  <a:pt x="0" y="60"/>
                </a:moveTo>
                <a:lnTo>
                  <a:pt x="240" y="0"/>
                </a:lnTo>
                <a:lnTo>
                  <a:pt x="283" y="177"/>
                </a:lnTo>
                <a:lnTo>
                  <a:pt x="45" y="235"/>
                </a:lnTo>
                <a:lnTo>
                  <a:pt x="0" y="6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4" name="Freeform 343"/>
          <p:cNvSpPr>
            <a:spLocks/>
          </p:cNvSpPr>
          <p:nvPr/>
        </p:nvSpPr>
        <p:spPr bwMode="auto">
          <a:xfrm>
            <a:off x="4740275" y="3243263"/>
            <a:ext cx="182563" cy="198437"/>
          </a:xfrm>
          <a:custGeom>
            <a:avLst/>
            <a:gdLst>
              <a:gd name="T0" fmla="*/ 2147483647 w 115"/>
              <a:gd name="T1" fmla="*/ 0 h 125"/>
              <a:gd name="T2" fmla="*/ 2147483647 w 115"/>
              <a:gd name="T3" fmla="*/ 2147483647 h 125"/>
              <a:gd name="T4" fmla="*/ 2147483647 w 115"/>
              <a:gd name="T5" fmla="*/ 2147483647 h 125"/>
              <a:gd name="T6" fmla="*/ 0 w 115"/>
              <a:gd name="T7" fmla="*/ 2147483647 h 125"/>
              <a:gd name="T8" fmla="*/ 2147483647 w 115"/>
              <a:gd name="T9" fmla="*/ 2147483647 h 1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15" h="125">
                <a:moveTo>
                  <a:pt x="88" y="0"/>
                </a:moveTo>
                <a:lnTo>
                  <a:pt x="115" y="103"/>
                </a:lnTo>
                <a:lnTo>
                  <a:pt x="26" y="125"/>
                </a:lnTo>
                <a:lnTo>
                  <a:pt x="0" y="22"/>
                </a:lnTo>
                <a:lnTo>
                  <a:pt x="88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5" name="Freeform 344"/>
          <p:cNvSpPr>
            <a:spLocks/>
          </p:cNvSpPr>
          <p:nvPr/>
        </p:nvSpPr>
        <p:spPr bwMode="auto">
          <a:xfrm>
            <a:off x="4665663" y="2865438"/>
            <a:ext cx="457200" cy="407987"/>
          </a:xfrm>
          <a:custGeom>
            <a:avLst/>
            <a:gdLst>
              <a:gd name="T0" fmla="*/ 0 w 288"/>
              <a:gd name="T1" fmla="*/ 2147483647 h 257"/>
              <a:gd name="T2" fmla="*/ 2147483647 w 288"/>
              <a:gd name="T3" fmla="*/ 0 h 257"/>
              <a:gd name="T4" fmla="*/ 2147483647 w 288"/>
              <a:gd name="T5" fmla="*/ 2147483647 h 257"/>
              <a:gd name="T6" fmla="*/ 2147483647 w 288"/>
              <a:gd name="T7" fmla="*/ 2147483647 h 257"/>
              <a:gd name="T8" fmla="*/ 0 w 288"/>
              <a:gd name="T9" fmla="*/ 2147483647 h 25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8" h="257">
                <a:moveTo>
                  <a:pt x="0" y="60"/>
                </a:moveTo>
                <a:lnTo>
                  <a:pt x="238" y="0"/>
                </a:lnTo>
                <a:lnTo>
                  <a:pt x="288" y="200"/>
                </a:lnTo>
                <a:lnTo>
                  <a:pt x="46" y="257"/>
                </a:lnTo>
                <a:lnTo>
                  <a:pt x="0" y="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6" name="Freeform 345"/>
          <p:cNvSpPr>
            <a:spLocks/>
          </p:cNvSpPr>
          <p:nvPr/>
        </p:nvSpPr>
        <p:spPr bwMode="auto">
          <a:xfrm>
            <a:off x="4613275" y="2662238"/>
            <a:ext cx="427038" cy="296862"/>
          </a:xfrm>
          <a:custGeom>
            <a:avLst/>
            <a:gdLst>
              <a:gd name="T0" fmla="*/ 0 w 269"/>
              <a:gd name="T1" fmla="*/ 2147483647 h 187"/>
              <a:gd name="T2" fmla="*/ 2147483647 w 269"/>
              <a:gd name="T3" fmla="*/ 0 h 187"/>
              <a:gd name="T4" fmla="*/ 2147483647 w 269"/>
              <a:gd name="T5" fmla="*/ 2147483647 h 187"/>
              <a:gd name="T6" fmla="*/ 2147483647 w 269"/>
              <a:gd name="T7" fmla="*/ 2147483647 h 187"/>
              <a:gd name="T8" fmla="*/ 0 w 269"/>
              <a:gd name="T9" fmla="*/ 2147483647 h 18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9" h="187">
                <a:moveTo>
                  <a:pt x="0" y="60"/>
                </a:moveTo>
                <a:lnTo>
                  <a:pt x="238" y="0"/>
                </a:lnTo>
                <a:lnTo>
                  <a:pt x="269" y="127"/>
                </a:lnTo>
                <a:lnTo>
                  <a:pt x="34" y="187"/>
                </a:lnTo>
                <a:lnTo>
                  <a:pt x="0" y="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7" name="Freeform 346"/>
          <p:cNvSpPr>
            <a:spLocks/>
          </p:cNvSpPr>
          <p:nvPr/>
        </p:nvSpPr>
        <p:spPr bwMode="auto">
          <a:xfrm>
            <a:off x="4556125" y="2436813"/>
            <a:ext cx="434975" cy="317500"/>
          </a:xfrm>
          <a:custGeom>
            <a:avLst/>
            <a:gdLst>
              <a:gd name="T0" fmla="*/ 0 w 274"/>
              <a:gd name="T1" fmla="*/ 2147483647 h 200"/>
              <a:gd name="T2" fmla="*/ 2147483647 w 274"/>
              <a:gd name="T3" fmla="*/ 0 h 200"/>
              <a:gd name="T4" fmla="*/ 2147483647 w 274"/>
              <a:gd name="T5" fmla="*/ 2147483647 h 200"/>
              <a:gd name="T6" fmla="*/ 2147483647 w 274"/>
              <a:gd name="T7" fmla="*/ 2147483647 h 200"/>
              <a:gd name="T8" fmla="*/ 0 w 274"/>
              <a:gd name="T9" fmla="*/ 2147483647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74" h="200">
                <a:moveTo>
                  <a:pt x="0" y="58"/>
                </a:moveTo>
                <a:lnTo>
                  <a:pt x="240" y="0"/>
                </a:lnTo>
                <a:lnTo>
                  <a:pt x="274" y="142"/>
                </a:lnTo>
                <a:lnTo>
                  <a:pt x="36" y="200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8" name="Freeform 347"/>
          <p:cNvSpPr>
            <a:spLocks/>
          </p:cNvSpPr>
          <p:nvPr/>
        </p:nvSpPr>
        <p:spPr bwMode="auto">
          <a:xfrm>
            <a:off x="3575050" y="2254250"/>
            <a:ext cx="527050" cy="625475"/>
          </a:xfrm>
          <a:custGeom>
            <a:avLst/>
            <a:gdLst>
              <a:gd name="T0" fmla="*/ 0 w 332"/>
              <a:gd name="T1" fmla="*/ 2147483647 h 394"/>
              <a:gd name="T2" fmla="*/ 2147483647 w 332"/>
              <a:gd name="T3" fmla="*/ 2147483647 h 394"/>
              <a:gd name="T4" fmla="*/ 2147483647 w 332"/>
              <a:gd name="T5" fmla="*/ 2147483647 h 394"/>
              <a:gd name="T6" fmla="*/ 2147483647 w 332"/>
              <a:gd name="T7" fmla="*/ 2147483647 h 394"/>
              <a:gd name="T8" fmla="*/ 2147483647 w 332"/>
              <a:gd name="T9" fmla="*/ 2147483647 h 394"/>
              <a:gd name="T10" fmla="*/ 2147483647 w 332"/>
              <a:gd name="T11" fmla="*/ 0 h 394"/>
              <a:gd name="T12" fmla="*/ 0 w 332"/>
              <a:gd name="T13" fmla="*/ 2147483647 h 39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2" h="394">
                <a:moveTo>
                  <a:pt x="0" y="53"/>
                </a:moveTo>
                <a:lnTo>
                  <a:pt x="87" y="394"/>
                </a:lnTo>
                <a:lnTo>
                  <a:pt x="332" y="339"/>
                </a:lnTo>
                <a:lnTo>
                  <a:pt x="317" y="267"/>
                </a:lnTo>
                <a:lnTo>
                  <a:pt x="286" y="276"/>
                </a:lnTo>
                <a:lnTo>
                  <a:pt x="219" y="0"/>
                </a:lnTo>
                <a:lnTo>
                  <a:pt x="0" y="5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89" name="Freeform 348"/>
          <p:cNvSpPr>
            <a:spLocks/>
          </p:cNvSpPr>
          <p:nvPr/>
        </p:nvSpPr>
        <p:spPr bwMode="auto">
          <a:xfrm>
            <a:off x="3922713" y="2193925"/>
            <a:ext cx="365125" cy="495300"/>
          </a:xfrm>
          <a:custGeom>
            <a:avLst/>
            <a:gdLst>
              <a:gd name="T0" fmla="*/ 2147483647 w 230"/>
              <a:gd name="T1" fmla="*/ 2147483647 h 312"/>
              <a:gd name="T2" fmla="*/ 2147483647 w 230"/>
              <a:gd name="T3" fmla="*/ 0 h 312"/>
              <a:gd name="T4" fmla="*/ 2147483647 w 230"/>
              <a:gd name="T5" fmla="*/ 2147483647 h 312"/>
              <a:gd name="T6" fmla="*/ 2147483647 w 230"/>
              <a:gd name="T7" fmla="*/ 2147483647 h 312"/>
              <a:gd name="T8" fmla="*/ 0 w 230"/>
              <a:gd name="T9" fmla="*/ 2147483647 h 3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0" h="312">
                <a:moveTo>
                  <a:pt x="2" y="36"/>
                </a:moveTo>
                <a:lnTo>
                  <a:pt x="165" y="0"/>
                </a:lnTo>
                <a:lnTo>
                  <a:pt x="230" y="276"/>
                </a:lnTo>
                <a:lnTo>
                  <a:pt x="67" y="312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0" name="Freeform 349"/>
          <p:cNvSpPr>
            <a:spLocks/>
          </p:cNvSpPr>
          <p:nvPr/>
        </p:nvSpPr>
        <p:spPr bwMode="auto">
          <a:xfrm>
            <a:off x="4181475" y="2087563"/>
            <a:ext cx="525463" cy="547687"/>
          </a:xfrm>
          <a:custGeom>
            <a:avLst/>
            <a:gdLst>
              <a:gd name="T0" fmla="*/ 0 w 331"/>
              <a:gd name="T1" fmla="*/ 2147483647 h 345"/>
              <a:gd name="T2" fmla="*/ 2147483647 w 331"/>
              <a:gd name="T3" fmla="*/ 0 h 345"/>
              <a:gd name="T4" fmla="*/ 2147483647 w 331"/>
              <a:gd name="T5" fmla="*/ 2147483647 h 345"/>
              <a:gd name="T6" fmla="*/ 2147483647 w 331"/>
              <a:gd name="T7" fmla="*/ 2147483647 h 345"/>
              <a:gd name="T8" fmla="*/ 2147483647 w 331"/>
              <a:gd name="T9" fmla="*/ 2147483647 h 345"/>
              <a:gd name="T10" fmla="*/ 2147483647 w 331"/>
              <a:gd name="T11" fmla="*/ 2147483647 h 345"/>
              <a:gd name="T12" fmla="*/ 2147483647 w 331"/>
              <a:gd name="T13" fmla="*/ 2147483647 h 3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31" h="345">
                <a:moveTo>
                  <a:pt x="0" y="67"/>
                </a:moveTo>
                <a:lnTo>
                  <a:pt x="274" y="0"/>
                </a:lnTo>
                <a:lnTo>
                  <a:pt x="331" y="254"/>
                </a:lnTo>
                <a:lnTo>
                  <a:pt x="238" y="276"/>
                </a:lnTo>
                <a:lnTo>
                  <a:pt x="242" y="300"/>
                </a:lnTo>
                <a:lnTo>
                  <a:pt x="65" y="345"/>
                </a:lnTo>
                <a:lnTo>
                  <a:pt x="2" y="6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1" name="Freeform 350"/>
          <p:cNvSpPr>
            <a:spLocks/>
          </p:cNvSpPr>
          <p:nvPr/>
        </p:nvSpPr>
        <p:spPr bwMode="auto">
          <a:xfrm>
            <a:off x="3713163" y="2794000"/>
            <a:ext cx="446087" cy="327025"/>
          </a:xfrm>
          <a:custGeom>
            <a:avLst/>
            <a:gdLst>
              <a:gd name="T0" fmla="*/ 0 w 281"/>
              <a:gd name="T1" fmla="*/ 2147483647 h 206"/>
              <a:gd name="T2" fmla="*/ 2147483647 w 281"/>
              <a:gd name="T3" fmla="*/ 0 h 206"/>
              <a:gd name="T4" fmla="*/ 2147483647 w 281"/>
              <a:gd name="T5" fmla="*/ 2147483647 h 206"/>
              <a:gd name="T6" fmla="*/ 2147483647 w 281"/>
              <a:gd name="T7" fmla="*/ 2147483647 h 206"/>
              <a:gd name="T8" fmla="*/ 0 w 281"/>
              <a:gd name="T9" fmla="*/ 2147483647 h 2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1" h="206">
                <a:moveTo>
                  <a:pt x="0" y="57"/>
                </a:moveTo>
                <a:lnTo>
                  <a:pt x="245" y="0"/>
                </a:lnTo>
                <a:lnTo>
                  <a:pt x="281" y="149"/>
                </a:lnTo>
                <a:lnTo>
                  <a:pt x="36" y="206"/>
                </a:lnTo>
                <a:lnTo>
                  <a:pt x="0" y="55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2" name="Freeform 351"/>
          <p:cNvSpPr>
            <a:spLocks/>
          </p:cNvSpPr>
          <p:nvPr/>
        </p:nvSpPr>
        <p:spPr bwMode="auto">
          <a:xfrm>
            <a:off x="4121150" y="2827338"/>
            <a:ext cx="234950" cy="247650"/>
          </a:xfrm>
          <a:custGeom>
            <a:avLst/>
            <a:gdLst>
              <a:gd name="T0" fmla="*/ 0 w 148"/>
              <a:gd name="T1" fmla="*/ 2147483647 h 156"/>
              <a:gd name="T2" fmla="*/ 2147483647 w 148"/>
              <a:gd name="T3" fmla="*/ 0 h 156"/>
              <a:gd name="T4" fmla="*/ 2147483647 w 148"/>
              <a:gd name="T5" fmla="*/ 2147483647 h 156"/>
              <a:gd name="T6" fmla="*/ 2147483647 w 148"/>
              <a:gd name="T7" fmla="*/ 2147483647 h 156"/>
              <a:gd name="T8" fmla="*/ 0 w 148"/>
              <a:gd name="T9" fmla="*/ 2147483647 h 15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8" h="156">
                <a:moveTo>
                  <a:pt x="0" y="32"/>
                </a:moveTo>
                <a:lnTo>
                  <a:pt x="120" y="0"/>
                </a:lnTo>
                <a:lnTo>
                  <a:pt x="148" y="128"/>
                </a:lnTo>
                <a:lnTo>
                  <a:pt x="31" y="156"/>
                </a:lnTo>
                <a:lnTo>
                  <a:pt x="0" y="3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3" name="Freeform 352"/>
          <p:cNvSpPr>
            <a:spLocks/>
          </p:cNvSpPr>
          <p:nvPr/>
        </p:nvSpPr>
        <p:spPr bwMode="auto">
          <a:xfrm>
            <a:off x="4310063" y="2782888"/>
            <a:ext cx="225425" cy="246062"/>
          </a:xfrm>
          <a:custGeom>
            <a:avLst/>
            <a:gdLst>
              <a:gd name="T0" fmla="*/ 0 w 142"/>
              <a:gd name="T1" fmla="*/ 2147483647 h 155"/>
              <a:gd name="T2" fmla="*/ 2147483647 w 142"/>
              <a:gd name="T3" fmla="*/ 0 h 155"/>
              <a:gd name="T4" fmla="*/ 2147483647 w 142"/>
              <a:gd name="T5" fmla="*/ 2147483647 h 155"/>
              <a:gd name="T6" fmla="*/ 2147483647 w 142"/>
              <a:gd name="T7" fmla="*/ 2147483647 h 155"/>
              <a:gd name="T8" fmla="*/ 0 w 142"/>
              <a:gd name="T9" fmla="*/ 2147483647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2" h="155">
                <a:moveTo>
                  <a:pt x="0" y="28"/>
                </a:moveTo>
                <a:lnTo>
                  <a:pt x="113" y="0"/>
                </a:lnTo>
                <a:lnTo>
                  <a:pt x="142" y="132"/>
                </a:lnTo>
                <a:lnTo>
                  <a:pt x="31" y="155"/>
                </a:lnTo>
                <a:lnTo>
                  <a:pt x="0" y="2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4" name="Freeform 353"/>
          <p:cNvSpPr>
            <a:spLocks/>
          </p:cNvSpPr>
          <p:nvPr/>
        </p:nvSpPr>
        <p:spPr bwMode="auto">
          <a:xfrm>
            <a:off x="4268788" y="2992438"/>
            <a:ext cx="282575" cy="171450"/>
          </a:xfrm>
          <a:custGeom>
            <a:avLst/>
            <a:gdLst>
              <a:gd name="T0" fmla="*/ 0 w 178"/>
              <a:gd name="T1" fmla="*/ 2147483647 h 108"/>
              <a:gd name="T2" fmla="*/ 2147483647 w 178"/>
              <a:gd name="T3" fmla="*/ 0 h 108"/>
              <a:gd name="T4" fmla="*/ 2147483647 w 178"/>
              <a:gd name="T5" fmla="*/ 2147483647 h 108"/>
              <a:gd name="T6" fmla="*/ 2147483647 w 178"/>
              <a:gd name="T7" fmla="*/ 2147483647 h 108"/>
              <a:gd name="T8" fmla="*/ 2147483647 w 178"/>
              <a:gd name="T9" fmla="*/ 2147483647 h 108"/>
              <a:gd name="T10" fmla="*/ 2147483647 w 178"/>
              <a:gd name="T11" fmla="*/ 2147483647 h 108"/>
              <a:gd name="T12" fmla="*/ 0 w 178"/>
              <a:gd name="T13" fmla="*/ 2147483647 h 1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78" h="108">
                <a:moveTo>
                  <a:pt x="0" y="38"/>
                </a:moveTo>
                <a:lnTo>
                  <a:pt x="168" y="0"/>
                </a:lnTo>
                <a:lnTo>
                  <a:pt x="178" y="48"/>
                </a:lnTo>
                <a:lnTo>
                  <a:pt x="135" y="60"/>
                </a:lnTo>
                <a:lnTo>
                  <a:pt x="139" y="81"/>
                </a:lnTo>
                <a:lnTo>
                  <a:pt x="17" y="108"/>
                </a:lnTo>
                <a:lnTo>
                  <a:pt x="0" y="3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5" name="Freeform 354"/>
          <p:cNvSpPr>
            <a:spLocks/>
          </p:cNvSpPr>
          <p:nvPr/>
        </p:nvSpPr>
        <p:spPr bwMode="auto">
          <a:xfrm>
            <a:off x="4295775" y="3121025"/>
            <a:ext cx="293688" cy="160338"/>
          </a:xfrm>
          <a:custGeom>
            <a:avLst/>
            <a:gdLst>
              <a:gd name="T0" fmla="*/ 0 w 185"/>
              <a:gd name="T1" fmla="*/ 2147483647 h 101"/>
              <a:gd name="T2" fmla="*/ 2147483647 w 185"/>
              <a:gd name="T3" fmla="*/ 0 h 101"/>
              <a:gd name="T4" fmla="*/ 2147483647 w 185"/>
              <a:gd name="T5" fmla="*/ 2147483647 h 101"/>
              <a:gd name="T6" fmla="*/ 2147483647 w 185"/>
              <a:gd name="T7" fmla="*/ 2147483647 h 101"/>
              <a:gd name="T8" fmla="*/ 2147483647 w 185"/>
              <a:gd name="T9" fmla="*/ 2147483647 h 101"/>
              <a:gd name="T10" fmla="*/ 2147483647 w 185"/>
              <a:gd name="T11" fmla="*/ 2147483647 h 101"/>
              <a:gd name="T12" fmla="*/ 2147483647 w 185"/>
              <a:gd name="T13" fmla="*/ 2147483647 h 10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5" h="101">
                <a:moveTo>
                  <a:pt x="0" y="29"/>
                </a:moveTo>
                <a:lnTo>
                  <a:pt x="122" y="0"/>
                </a:lnTo>
                <a:lnTo>
                  <a:pt x="127" y="27"/>
                </a:lnTo>
                <a:lnTo>
                  <a:pt x="173" y="15"/>
                </a:lnTo>
                <a:lnTo>
                  <a:pt x="185" y="58"/>
                </a:lnTo>
                <a:lnTo>
                  <a:pt x="17" y="101"/>
                </a:lnTo>
                <a:lnTo>
                  <a:pt x="2" y="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6" name="Freeform 355"/>
          <p:cNvSpPr>
            <a:spLocks/>
          </p:cNvSpPr>
          <p:nvPr/>
        </p:nvSpPr>
        <p:spPr bwMode="auto">
          <a:xfrm>
            <a:off x="4322763" y="3246438"/>
            <a:ext cx="163512" cy="168275"/>
          </a:xfrm>
          <a:custGeom>
            <a:avLst/>
            <a:gdLst>
              <a:gd name="T0" fmla="*/ 2147483647 w 103"/>
              <a:gd name="T1" fmla="*/ 0 h 106"/>
              <a:gd name="T2" fmla="*/ 2147483647 w 103"/>
              <a:gd name="T3" fmla="*/ 2147483647 h 106"/>
              <a:gd name="T4" fmla="*/ 2147483647 w 103"/>
              <a:gd name="T5" fmla="*/ 2147483647 h 106"/>
              <a:gd name="T6" fmla="*/ 0 w 103"/>
              <a:gd name="T7" fmla="*/ 2147483647 h 106"/>
              <a:gd name="T8" fmla="*/ 2147483647 w 103"/>
              <a:gd name="T9" fmla="*/ 0 h 1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" h="106">
                <a:moveTo>
                  <a:pt x="85" y="0"/>
                </a:moveTo>
                <a:lnTo>
                  <a:pt x="103" y="86"/>
                </a:lnTo>
                <a:lnTo>
                  <a:pt x="19" y="106"/>
                </a:lnTo>
                <a:lnTo>
                  <a:pt x="0" y="22"/>
                </a:lnTo>
                <a:lnTo>
                  <a:pt x="89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7" name="Freeform 357"/>
          <p:cNvSpPr>
            <a:spLocks/>
          </p:cNvSpPr>
          <p:nvPr/>
        </p:nvSpPr>
        <p:spPr bwMode="auto">
          <a:xfrm>
            <a:off x="4459288" y="3224213"/>
            <a:ext cx="122237" cy="155575"/>
          </a:xfrm>
          <a:custGeom>
            <a:avLst/>
            <a:gdLst>
              <a:gd name="T0" fmla="*/ 2147483647 w 77"/>
              <a:gd name="T1" fmla="*/ 2147483647 h 98"/>
              <a:gd name="T2" fmla="*/ 2147483647 w 77"/>
              <a:gd name="T3" fmla="*/ 2147483647 h 98"/>
              <a:gd name="T4" fmla="*/ 2147483647 w 77"/>
              <a:gd name="T5" fmla="*/ 2147483647 h 98"/>
              <a:gd name="T6" fmla="*/ 0 w 77"/>
              <a:gd name="T7" fmla="*/ 2147483647 h 98"/>
              <a:gd name="T8" fmla="*/ 2147483647 w 77"/>
              <a:gd name="T9" fmla="*/ 0 h 9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7" h="98">
                <a:moveTo>
                  <a:pt x="60" y="2"/>
                </a:moveTo>
                <a:lnTo>
                  <a:pt x="77" y="84"/>
                </a:lnTo>
                <a:lnTo>
                  <a:pt x="19" y="98"/>
                </a:lnTo>
                <a:lnTo>
                  <a:pt x="0" y="16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8" name="Freeform 359"/>
          <p:cNvSpPr>
            <a:spLocks/>
          </p:cNvSpPr>
          <p:nvPr/>
        </p:nvSpPr>
        <p:spPr bwMode="auto">
          <a:xfrm>
            <a:off x="3770313" y="3027363"/>
            <a:ext cx="642937" cy="1090612"/>
          </a:xfrm>
          <a:custGeom>
            <a:avLst/>
            <a:gdLst>
              <a:gd name="T0" fmla="*/ 0 w 405"/>
              <a:gd name="T1" fmla="*/ 2147483647 h 687"/>
              <a:gd name="T2" fmla="*/ 2147483647 w 405"/>
              <a:gd name="T3" fmla="*/ 0 h 687"/>
              <a:gd name="T4" fmla="*/ 2147483647 w 405"/>
              <a:gd name="T5" fmla="*/ 2147483647 h 687"/>
              <a:gd name="T6" fmla="*/ 2147483647 w 405"/>
              <a:gd name="T7" fmla="*/ 2147483647 h 687"/>
              <a:gd name="T8" fmla="*/ 2147483647 w 405"/>
              <a:gd name="T9" fmla="*/ 2147483647 h 687"/>
              <a:gd name="T10" fmla="*/ 2147483647 w 405"/>
              <a:gd name="T11" fmla="*/ 2147483647 h 687"/>
              <a:gd name="T12" fmla="*/ 2147483647 w 405"/>
              <a:gd name="T13" fmla="*/ 2147483647 h 687"/>
              <a:gd name="T14" fmla="*/ 2147483647 w 405"/>
              <a:gd name="T15" fmla="*/ 2147483647 h 687"/>
              <a:gd name="T16" fmla="*/ 0 w 405"/>
              <a:gd name="T17" fmla="*/ 2147483647 h 68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05" h="687">
                <a:moveTo>
                  <a:pt x="0" y="60"/>
                </a:moveTo>
                <a:lnTo>
                  <a:pt x="242" y="0"/>
                </a:lnTo>
                <a:lnTo>
                  <a:pt x="249" y="29"/>
                </a:lnTo>
                <a:lnTo>
                  <a:pt x="314" y="15"/>
                </a:lnTo>
                <a:lnTo>
                  <a:pt x="405" y="394"/>
                </a:lnTo>
                <a:lnTo>
                  <a:pt x="345" y="406"/>
                </a:lnTo>
                <a:lnTo>
                  <a:pt x="401" y="627"/>
                </a:lnTo>
                <a:lnTo>
                  <a:pt x="153" y="687"/>
                </a:lnTo>
                <a:lnTo>
                  <a:pt x="0" y="6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199" name="Freeform 361"/>
          <p:cNvSpPr>
            <a:spLocks/>
          </p:cNvSpPr>
          <p:nvPr/>
        </p:nvSpPr>
        <p:spPr bwMode="auto">
          <a:xfrm>
            <a:off x="1066800" y="4745038"/>
            <a:ext cx="533400" cy="258762"/>
          </a:xfrm>
          <a:custGeom>
            <a:avLst/>
            <a:gdLst>
              <a:gd name="T0" fmla="*/ 0 w 336"/>
              <a:gd name="T1" fmla="*/ 2147483647 h 163"/>
              <a:gd name="T2" fmla="*/ 2147483647 w 336"/>
              <a:gd name="T3" fmla="*/ 2147483647 h 163"/>
              <a:gd name="T4" fmla="*/ 2147483647 w 336"/>
              <a:gd name="T5" fmla="*/ 2147483647 h 163"/>
              <a:gd name="T6" fmla="*/ 2147483647 w 336"/>
              <a:gd name="T7" fmla="*/ 2147483647 h 163"/>
              <a:gd name="T8" fmla="*/ 0 w 336"/>
              <a:gd name="T9" fmla="*/ 0 h 1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6" h="163">
                <a:moveTo>
                  <a:pt x="0" y="2"/>
                </a:moveTo>
                <a:lnTo>
                  <a:pt x="2" y="163"/>
                </a:lnTo>
                <a:lnTo>
                  <a:pt x="336" y="163"/>
                </a:lnTo>
                <a:lnTo>
                  <a:pt x="336" y="2"/>
                </a:lnTo>
                <a:lnTo>
                  <a:pt x="0" y="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00" name="Freeform 362"/>
          <p:cNvSpPr>
            <a:spLocks/>
          </p:cNvSpPr>
          <p:nvPr/>
        </p:nvSpPr>
        <p:spPr bwMode="auto">
          <a:xfrm>
            <a:off x="1600200" y="4606925"/>
            <a:ext cx="396875" cy="419100"/>
          </a:xfrm>
          <a:custGeom>
            <a:avLst/>
            <a:gdLst>
              <a:gd name="T0" fmla="*/ 2147483647 w 250"/>
              <a:gd name="T1" fmla="*/ 2147483647 h 264"/>
              <a:gd name="T2" fmla="*/ 2147483647 w 250"/>
              <a:gd name="T3" fmla="*/ 0 h 264"/>
              <a:gd name="T4" fmla="*/ 2147483647 w 250"/>
              <a:gd name="T5" fmla="*/ 2147483647 h 264"/>
              <a:gd name="T6" fmla="*/ 0 w 250"/>
              <a:gd name="T7" fmla="*/ 2147483647 h 264"/>
              <a:gd name="T8" fmla="*/ 0 w 250"/>
              <a:gd name="T9" fmla="*/ 2147483647 h 2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50" h="264">
                <a:moveTo>
                  <a:pt x="2" y="63"/>
                </a:moveTo>
                <a:lnTo>
                  <a:pt x="250" y="0"/>
                </a:lnTo>
                <a:lnTo>
                  <a:pt x="250" y="264"/>
                </a:lnTo>
                <a:lnTo>
                  <a:pt x="0" y="264"/>
                </a:lnTo>
                <a:lnTo>
                  <a:pt x="0" y="6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01" name="Freeform 363"/>
          <p:cNvSpPr>
            <a:spLocks/>
          </p:cNvSpPr>
          <p:nvPr/>
        </p:nvSpPr>
        <p:spPr bwMode="auto">
          <a:xfrm>
            <a:off x="1600200" y="5243513"/>
            <a:ext cx="396875" cy="346075"/>
          </a:xfrm>
          <a:custGeom>
            <a:avLst/>
            <a:gdLst>
              <a:gd name="T0" fmla="*/ 0 w 250"/>
              <a:gd name="T1" fmla="*/ 2147483647 h 218"/>
              <a:gd name="T2" fmla="*/ 2147483647 w 250"/>
              <a:gd name="T3" fmla="*/ 0 h 218"/>
              <a:gd name="T4" fmla="*/ 2147483647 w 250"/>
              <a:gd name="T5" fmla="*/ 2147483647 h 218"/>
              <a:gd name="T6" fmla="*/ 2147483647 w 250"/>
              <a:gd name="T7" fmla="*/ 2147483647 h 218"/>
              <a:gd name="T8" fmla="*/ 2147483647 w 250"/>
              <a:gd name="T9" fmla="*/ 2147483647 h 218"/>
              <a:gd name="T10" fmla="*/ 0 w 250"/>
              <a:gd name="T11" fmla="*/ 2147483647 h 21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50" h="218">
                <a:moveTo>
                  <a:pt x="0" y="202"/>
                </a:moveTo>
                <a:lnTo>
                  <a:pt x="2" y="0"/>
                </a:lnTo>
                <a:lnTo>
                  <a:pt x="250" y="2"/>
                </a:lnTo>
                <a:lnTo>
                  <a:pt x="250" y="218"/>
                </a:lnTo>
                <a:lnTo>
                  <a:pt x="41" y="218"/>
                </a:lnTo>
                <a:lnTo>
                  <a:pt x="0" y="20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02" name="Freeform 364"/>
          <p:cNvSpPr>
            <a:spLocks/>
          </p:cNvSpPr>
          <p:nvPr/>
        </p:nvSpPr>
        <p:spPr bwMode="auto">
          <a:xfrm>
            <a:off x="1787525" y="5243513"/>
            <a:ext cx="209550" cy="346075"/>
          </a:xfrm>
          <a:custGeom>
            <a:avLst/>
            <a:gdLst>
              <a:gd name="T0" fmla="*/ 2147483647 w 132"/>
              <a:gd name="T1" fmla="*/ 2147483647 h 218"/>
              <a:gd name="T2" fmla="*/ 2147483647 w 132"/>
              <a:gd name="T3" fmla="*/ 2147483647 h 218"/>
              <a:gd name="T4" fmla="*/ 2147483647 w 132"/>
              <a:gd name="T5" fmla="*/ 2147483647 h 218"/>
              <a:gd name="T6" fmla="*/ 0 w 132"/>
              <a:gd name="T7" fmla="*/ 2147483647 h 218"/>
              <a:gd name="T8" fmla="*/ 2147483647 w 132"/>
              <a:gd name="T9" fmla="*/ 0 h 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2" h="218">
                <a:moveTo>
                  <a:pt x="4" y="2"/>
                </a:moveTo>
                <a:lnTo>
                  <a:pt x="132" y="2"/>
                </a:lnTo>
                <a:lnTo>
                  <a:pt x="132" y="216"/>
                </a:lnTo>
                <a:lnTo>
                  <a:pt x="0" y="218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03" name="Freeform 366"/>
          <p:cNvSpPr>
            <a:spLocks/>
          </p:cNvSpPr>
          <p:nvPr/>
        </p:nvSpPr>
        <p:spPr bwMode="auto">
          <a:xfrm>
            <a:off x="4906963" y="4043363"/>
            <a:ext cx="381000" cy="377825"/>
          </a:xfrm>
          <a:custGeom>
            <a:avLst/>
            <a:gdLst>
              <a:gd name="T0" fmla="*/ 0 w 240"/>
              <a:gd name="T1" fmla="*/ 2147483647 h 238"/>
              <a:gd name="T2" fmla="*/ 2147483647 w 240"/>
              <a:gd name="T3" fmla="*/ 0 h 238"/>
              <a:gd name="T4" fmla="*/ 2147483647 w 240"/>
              <a:gd name="T5" fmla="*/ 2147483647 h 238"/>
              <a:gd name="T6" fmla="*/ 2147483647 w 240"/>
              <a:gd name="T7" fmla="*/ 2147483647 h 238"/>
              <a:gd name="T8" fmla="*/ 2147483647 w 240"/>
              <a:gd name="T9" fmla="*/ 2147483647 h 238"/>
              <a:gd name="T10" fmla="*/ 2147483647 w 240"/>
              <a:gd name="T11" fmla="*/ 2147483647 h 238"/>
              <a:gd name="T12" fmla="*/ 2147483647 w 240"/>
              <a:gd name="T13" fmla="*/ 2147483647 h 238"/>
              <a:gd name="T14" fmla="*/ 2147483647 w 240"/>
              <a:gd name="T15" fmla="*/ 2147483647 h 238"/>
              <a:gd name="T16" fmla="*/ 2147483647 w 240"/>
              <a:gd name="T17" fmla="*/ 2147483647 h 23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0" h="238">
                <a:moveTo>
                  <a:pt x="0" y="60"/>
                </a:moveTo>
                <a:lnTo>
                  <a:pt x="63" y="0"/>
                </a:lnTo>
                <a:lnTo>
                  <a:pt x="120" y="60"/>
                </a:lnTo>
                <a:lnTo>
                  <a:pt x="166" y="17"/>
                </a:lnTo>
                <a:lnTo>
                  <a:pt x="209" y="58"/>
                </a:lnTo>
                <a:lnTo>
                  <a:pt x="166" y="101"/>
                </a:lnTo>
                <a:lnTo>
                  <a:pt x="240" y="182"/>
                </a:lnTo>
                <a:lnTo>
                  <a:pt x="180" y="238"/>
                </a:lnTo>
                <a:lnTo>
                  <a:pt x="3" y="60"/>
                </a:lnTo>
              </a:path>
            </a:pathLst>
          </a:cu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04" name="Text Box 368"/>
          <p:cNvSpPr txBox="1">
            <a:spLocks noChangeArrowheads="1"/>
          </p:cNvSpPr>
          <p:nvPr/>
        </p:nvSpPr>
        <p:spPr bwMode="auto">
          <a:xfrm>
            <a:off x="4459288" y="4951413"/>
            <a:ext cx="3873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厨房</a:t>
            </a:r>
          </a:p>
        </p:txBody>
      </p:sp>
      <p:sp>
        <p:nvSpPr>
          <p:cNvPr id="7205" name="Text Box 369"/>
          <p:cNvSpPr txBox="1">
            <a:spLocks noChangeArrowheads="1"/>
          </p:cNvSpPr>
          <p:nvPr/>
        </p:nvSpPr>
        <p:spPr bwMode="auto">
          <a:xfrm>
            <a:off x="5489575" y="4379913"/>
            <a:ext cx="4889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栄養室</a:t>
            </a:r>
          </a:p>
        </p:txBody>
      </p:sp>
      <p:sp>
        <p:nvSpPr>
          <p:cNvPr id="7206" name="Text Box 370"/>
          <p:cNvSpPr txBox="1">
            <a:spLocks noChangeArrowheads="1"/>
          </p:cNvSpPr>
          <p:nvPr/>
        </p:nvSpPr>
        <p:spPr bwMode="auto">
          <a:xfrm>
            <a:off x="5122863" y="38703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休憩室</a:t>
            </a:r>
          </a:p>
        </p:txBody>
      </p:sp>
      <p:sp>
        <p:nvSpPr>
          <p:cNvPr id="7207" name="Text Box 372"/>
          <p:cNvSpPr txBox="1">
            <a:spLocks noChangeArrowheads="1"/>
          </p:cNvSpPr>
          <p:nvPr/>
        </p:nvSpPr>
        <p:spPr bwMode="auto">
          <a:xfrm>
            <a:off x="3836988" y="3160713"/>
            <a:ext cx="4889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女子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更衣室</a:t>
            </a:r>
          </a:p>
        </p:txBody>
      </p:sp>
      <p:sp>
        <p:nvSpPr>
          <p:cNvPr id="7208" name="Text Box 373"/>
          <p:cNvSpPr txBox="1">
            <a:spLocks noChangeArrowheads="1"/>
          </p:cNvSpPr>
          <p:nvPr/>
        </p:nvSpPr>
        <p:spPr bwMode="auto">
          <a:xfrm>
            <a:off x="4662488" y="2946400"/>
            <a:ext cx="7937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清潔リネン室</a:t>
            </a:r>
          </a:p>
        </p:txBody>
      </p:sp>
      <p:sp>
        <p:nvSpPr>
          <p:cNvPr id="7209" name="Text Box 374"/>
          <p:cNvSpPr txBox="1">
            <a:spLocks noChangeArrowheads="1"/>
          </p:cNvSpPr>
          <p:nvPr/>
        </p:nvSpPr>
        <p:spPr bwMode="auto">
          <a:xfrm>
            <a:off x="4611688" y="2695575"/>
            <a:ext cx="7937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不潔リネン室</a:t>
            </a:r>
          </a:p>
        </p:txBody>
      </p:sp>
      <p:sp>
        <p:nvSpPr>
          <p:cNvPr id="7210" name="Text Box 376"/>
          <p:cNvSpPr txBox="1">
            <a:spLocks noChangeArrowheads="1"/>
          </p:cNvSpPr>
          <p:nvPr/>
        </p:nvSpPr>
        <p:spPr bwMode="auto">
          <a:xfrm>
            <a:off x="4178300" y="2212975"/>
            <a:ext cx="6921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公用車車庫</a:t>
            </a:r>
          </a:p>
        </p:txBody>
      </p:sp>
      <p:sp>
        <p:nvSpPr>
          <p:cNvPr id="7211" name="Text Box 377"/>
          <p:cNvSpPr txBox="1">
            <a:spLocks noChangeArrowheads="1"/>
          </p:cNvSpPr>
          <p:nvPr/>
        </p:nvSpPr>
        <p:spPr bwMode="auto">
          <a:xfrm>
            <a:off x="3887788" y="2320925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霊安室</a:t>
            </a:r>
          </a:p>
        </p:txBody>
      </p:sp>
      <p:sp>
        <p:nvSpPr>
          <p:cNvPr id="7212" name="Text Box 378"/>
          <p:cNvSpPr txBox="1">
            <a:spLocks noChangeArrowheads="1"/>
          </p:cNvSpPr>
          <p:nvPr/>
        </p:nvSpPr>
        <p:spPr bwMode="auto">
          <a:xfrm>
            <a:off x="3451225" y="2459038"/>
            <a:ext cx="5905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作業員室</a:t>
            </a:r>
          </a:p>
        </p:txBody>
      </p:sp>
      <p:sp>
        <p:nvSpPr>
          <p:cNvPr id="7213" name="Text Box 379"/>
          <p:cNvSpPr txBox="1">
            <a:spLocks noChangeArrowheads="1"/>
          </p:cNvSpPr>
          <p:nvPr/>
        </p:nvSpPr>
        <p:spPr bwMode="auto">
          <a:xfrm>
            <a:off x="4265613" y="2787650"/>
            <a:ext cx="4889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洗濯室</a:t>
            </a:r>
          </a:p>
        </p:txBody>
      </p:sp>
      <p:grpSp>
        <p:nvGrpSpPr>
          <p:cNvPr id="7214" name="Group 380"/>
          <p:cNvGrpSpPr>
            <a:grpSpLocks/>
          </p:cNvGrpSpPr>
          <p:nvPr/>
        </p:nvGrpSpPr>
        <p:grpSpPr bwMode="auto">
          <a:xfrm>
            <a:off x="4322763" y="2949575"/>
            <a:ext cx="73025" cy="179388"/>
            <a:chOff x="1388" y="612"/>
            <a:chExt cx="770" cy="1888"/>
          </a:xfrm>
        </p:grpSpPr>
        <p:sp>
          <p:nvSpPr>
            <p:cNvPr id="7261" name="AutoShape 381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2" name="AutoShape 382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3" name="AutoShape 383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4" name="Oval 384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5" name="AutoShape 385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6" name="AutoShape 386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7215" name="Group 387"/>
          <p:cNvGrpSpPr>
            <a:grpSpLocks/>
          </p:cNvGrpSpPr>
          <p:nvPr/>
        </p:nvGrpSpPr>
        <p:grpSpPr bwMode="auto">
          <a:xfrm>
            <a:off x="4405313" y="3038475"/>
            <a:ext cx="65087" cy="179388"/>
            <a:chOff x="2724" y="640"/>
            <a:chExt cx="702" cy="1942"/>
          </a:xfrm>
        </p:grpSpPr>
        <p:sp>
          <p:nvSpPr>
            <p:cNvPr id="7254" name="AutoShape 388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5" name="Oval 389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6" name="AutoShape 390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7" name="AutoShape 391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8" name="AutoShape 392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9" name="AutoShape 393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60" name="AutoShape 394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7216" name="Group 395"/>
          <p:cNvGrpSpPr>
            <a:grpSpLocks/>
          </p:cNvGrpSpPr>
          <p:nvPr/>
        </p:nvGrpSpPr>
        <p:grpSpPr bwMode="auto">
          <a:xfrm>
            <a:off x="5067300" y="3924300"/>
            <a:ext cx="73025" cy="179388"/>
            <a:chOff x="1388" y="612"/>
            <a:chExt cx="770" cy="1888"/>
          </a:xfrm>
        </p:grpSpPr>
        <p:sp>
          <p:nvSpPr>
            <p:cNvPr id="7248" name="AutoShape 396"/>
            <p:cNvSpPr>
              <a:spLocks noChangeArrowheads="1"/>
            </p:cNvSpPr>
            <p:nvPr/>
          </p:nvSpPr>
          <p:spPr bwMode="auto">
            <a:xfrm>
              <a:off x="1808" y="1742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9" name="AutoShape 397"/>
            <p:cNvSpPr>
              <a:spLocks noChangeArrowheads="1"/>
            </p:cNvSpPr>
            <p:nvPr/>
          </p:nvSpPr>
          <p:spPr bwMode="auto">
            <a:xfrm>
              <a:off x="1546" y="1744"/>
              <a:ext cx="198" cy="756"/>
            </a:xfrm>
            <a:prstGeom prst="roundRect">
              <a:avLst>
                <a:gd name="adj" fmla="val 2272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0" name="AutoShape 398"/>
            <p:cNvSpPr>
              <a:spLocks noChangeArrowheads="1"/>
            </p:cNvSpPr>
            <p:nvPr/>
          </p:nvSpPr>
          <p:spPr bwMode="auto">
            <a:xfrm>
              <a:off x="1388" y="1058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1" name="Oval 399"/>
            <p:cNvSpPr>
              <a:spLocks noChangeArrowheads="1"/>
            </p:cNvSpPr>
            <p:nvPr/>
          </p:nvSpPr>
          <p:spPr bwMode="auto">
            <a:xfrm>
              <a:off x="1560" y="612"/>
              <a:ext cx="414" cy="414"/>
            </a:xfrm>
            <a:prstGeom prst="ellipse">
              <a:avLst/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2" name="AutoShape 400"/>
            <p:cNvSpPr>
              <a:spLocks noChangeArrowheads="1"/>
            </p:cNvSpPr>
            <p:nvPr/>
          </p:nvSpPr>
          <p:spPr bwMode="auto">
            <a:xfrm>
              <a:off x="1960" y="1054"/>
              <a:ext cx="198" cy="774"/>
            </a:xfrm>
            <a:prstGeom prst="roundRect">
              <a:avLst>
                <a:gd name="adj" fmla="val 40907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53" name="AutoShape 401"/>
            <p:cNvSpPr>
              <a:spLocks noChangeArrowheads="1"/>
            </p:cNvSpPr>
            <p:nvPr/>
          </p:nvSpPr>
          <p:spPr bwMode="auto">
            <a:xfrm>
              <a:off x="1556" y="1028"/>
              <a:ext cx="432" cy="882"/>
            </a:xfrm>
            <a:prstGeom prst="roundRect">
              <a:avLst>
                <a:gd name="adj" fmla="val 11574"/>
              </a:avLst>
            </a:prstGeom>
            <a:solidFill>
              <a:srgbClr val="3333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</p:grpSp>
      <p:grpSp>
        <p:nvGrpSpPr>
          <p:cNvPr id="7217" name="Group 402"/>
          <p:cNvGrpSpPr>
            <a:grpSpLocks/>
          </p:cNvGrpSpPr>
          <p:nvPr/>
        </p:nvGrpSpPr>
        <p:grpSpPr bwMode="auto">
          <a:xfrm>
            <a:off x="5207000" y="4051300"/>
            <a:ext cx="65088" cy="179388"/>
            <a:chOff x="2724" y="640"/>
            <a:chExt cx="702" cy="1942"/>
          </a:xfrm>
        </p:grpSpPr>
        <p:sp>
          <p:nvSpPr>
            <p:cNvPr id="7241" name="AutoShape 403"/>
            <p:cNvSpPr>
              <a:spLocks noChangeArrowheads="1"/>
            </p:cNvSpPr>
            <p:nvPr/>
          </p:nvSpPr>
          <p:spPr bwMode="auto">
            <a:xfrm rot="847460">
              <a:off x="2746" y="1151"/>
              <a:ext cx="198" cy="691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2" name="Oval 404"/>
            <p:cNvSpPr>
              <a:spLocks noChangeArrowheads="1"/>
            </p:cNvSpPr>
            <p:nvPr/>
          </p:nvSpPr>
          <p:spPr bwMode="auto">
            <a:xfrm>
              <a:off x="2854" y="640"/>
              <a:ext cx="432" cy="432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3" name="AutoShape 405"/>
            <p:cNvSpPr>
              <a:spLocks noChangeArrowheads="1"/>
            </p:cNvSpPr>
            <p:nvPr/>
          </p:nvSpPr>
          <p:spPr bwMode="auto">
            <a:xfrm rot="-743535">
              <a:off x="3199" y="1135"/>
              <a:ext cx="198" cy="682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4" name="AutoShape 406"/>
            <p:cNvSpPr>
              <a:spLocks noChangeArrowheads="1"/>
            </p:cNvSpPr>
            <p:nvPr/>
          </p:nvSpPr>
          <p:spPr bwMode="auto">
            <a:xfrm>
              <a:off x="2928" y="1062"/>
              <a:ext cx="288" cy="738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5" name="AutoShape 407"/>
            <p:cNvSpPr>
              <a:spLocks noChangeArrowheads="1"/>
            </p:cNvSpPr>
            <p:nvPr/>
          </p:nvSpPr>
          <p:spPr bwMode="auto">
            <a:xfrm>
              <a:off x="2894" y="1826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6" name="AutoShape 408"/>
            <p:cNvSpPr>
              <a:spLocks noChangeArrowheads="1"/>
            </p:cNvSpPr>
            <p:nvPr/>
          </p:nvSpPr>
          <p:spPr bwMode="auto">
            <a:xfrm>
              <a:off x="3084" y="1824"/>
              <a:ext cx="180" cy="756"/>
            </a:xfrm>
            <a:prstGeom prst="roundRect">
              <a:avLst>
                <a:gd name="adj" fmla="val 50000"/>
              </a:avLst>
            </a:pr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 algn="l"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algn="l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algn="l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algn="l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algn="l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ja-JP" altLang="en-US" sz="800">
                <a:solidFill>
                  <a:srgbClr val="000000"/>
                </a:solidFill>
                <a:ea typeface="HG丸ｺﾞｼｯｸM-PRO" pitchFamily="49" charset="-128"/>
              </a:endParaRPr>
            </a:p>
          </p:txBody>
        </p:sp>
        <p:sp>
          <p:nvSpPr>
            <p:cNvPr id="7247" name="AutoShape 409"/>
            <p:cNvSpPr>
              <a:spLocks noChangeArrowheads="1"/>
            </p:cNvSpPr>
            <p:nvPr/>
          </p:nvSpPr>
          <p:spPr bwMode="auto">
            <a:xfrm rot="10800000">
              <a:off x="2724" y="1512"/>
              <a:ext cx="702" cy="5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308 w 21600"/>
                <a:gd name="T13" fmla="*/ 4303 h 21600"/>
                <a:gd name="T14" fmla="*/ 17292 w 21600"/>
                <a:gd name="T15" fmla="*/ 1729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046" y="21600"/>
                  </a:lnTo>
                  <a:lnTo>
                    <a:pt x="16554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4D4D4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ja-JP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7218" name="Text Box 425"/>
          <p:cNvSpPr txBox="1">
            <a:spLocks noChangeArrowheads="1"/>
          </p:cNvSpPr>
          <p:nvPr/>
        </p:nvSpPr>
        <p:spPr bwMode="auto">
          <a:xfrm>
            <a:off x="874713" y="5319713"/>
            <a:ext cx="7937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エレベーター</a:t>
            </a:r>
          </a:p>
        </p:txBody>
      </p:sp>
      <p:sp>
        <p:nvSpPr>
          <p:cNvPr id="7219" name="Line 426"/>
          <p:cNvSpPr>
            <a:spLocks noChangeShapeType="1"/>
          </p:cNvSpPr>
          <p:nvPr/>
        </p:nvSpPr>
        <p:spPr bwMode="auto">
          <a:xfrm>
            <a:off x="3714750" y="2882900"/>
            <a:ext cx="441325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0" name="Line 427"/>
          <p:cNvSpPr>
            <a:spLocks noChangeShapeType="1"/>
          </p:cNvSpPr>
          <p:nvPr/>
        </p:nvSpPr>
        <p:spPr bwMode="auto">
          <a:xfrm flipH="1">
            <a:off x="3775075" y="2798763"/>
            <a:ext cx="3206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1" name="Line 429"/>
          <p:cNvSpPr>
            <a:spLocks noChangeShapeType="1"/>
          </p:cNvSpPr>
          <p:nvPr/>
        </p:nvSpPr>
        <p:spPr bwMode="auto">
          <a:xfrm>
            <a:off x="4405313" y="4017963"/>
            <a:ext cx="220662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2" name="Freeform 430"/>
          <p:cNvSpPr>
            <a:spLocks/>
          </p:cNvSpPr>
          <p:nvPr/>
        </p:nvSpPr>
        <p:spPr bwMode="auto">
          <a:xfrm>
            <a:off x="4324350" y="3679825"/>
            <a:ext cx="407988" cy="328613"/>
          </a:xfrm>
          <a:custGeom>
            <a:avLst/>
            <a:gdLst>
              <a:gd name="T0" fmla="*/ 0 w 257"/>
              <a:gd name="T1" fmla="*/ 0 h 207"/>
              <a:gd name="T2" fmla="*/ 2147483647 w 257"/>
              <a:gd name="T3" fmla="*/ 2147483647 h 207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57" h="207">
                <a:moveTo>
                  <a:pt x="0" y="0"/>
                </a:moveTo>
                <a:lnTo>
                  <a:pt x="257" y="207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3" name="Line 431"/>
          <p:cNvSpPr>
            <a:spLocks noChangeShapeType="1"/>
          </p:cNvSpPr>
          <p:nvPr/>
        </p:nvSpPr>
        <p:spPr bwMode="auto">
          <a:xfrm flipH="1">
            <a:off x="4465638" y="3597275"/>
            <a:ext cx="174625" cy="442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4" name="Line 432"/>
          <p:cNvSpPr>
            <a:spLocks noChangeShapeType="1"/>
          </p:cNvSpPr>
          <p:nvPr/>
        </p:nvSpPr>
        <p:spPr bwMode="auto">
          <a:xfrm flipV="1">
            <a:off x="3894138" y="3532188"/>
            <a:ext cx="49530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5" name="Text Box 433"/>
          <p:cNvSpPr txBox="1">
            <a:spLocks noChangeArrowheads="1"/>
          </p:cNvSpPr>
          <p:nvPr/>
        </p:nvSpPr>
        <p:spPr bwMode="auto">
          <a:xfrm>
            <a:off x="3902075" y="3630613"/>
            <a:ext cx="488950" cy="33655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男子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更衣室</a:t>
            </a:r>
          </a:p>
        </p:txBody>
      </p:sp>
      <p:sp>
        <p:nvSpPr>
          <p:cNvPr id="7226" name="Text Box 434"/>
          <p:cNvSpPr txBox="1">
            <a:spLocks noChangeArrowheads="1"/>
          </p:cNvSpPr>
          <p:nvPr/>
        </p:nvSpPr>
        <p:spPr bwMode="auto">
          <a:xfrm>
            <a:off x="4868863" y="3238500"/>
            <a:ext cx="5905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業者控室</a:t>
            </a:r>
          </a:p>
        </p:txBody>
      </p:sp>
      <p:sp>
        <p:nvSpPr>
          <p:cNvPr id="7227" name="Text Box 435"/>
          <p:cNvSpPr txBox="1">
            <a:spLocks noChangeArrowheads="1"/>
          </p:cNvSpPr>
          <p:nvPr/>
        </p:nvSpPr>
        <p:spPr bwMode="auto">
          <a:xfrm>
            <a:off x="1130300" y="4768850"/>
            <a:ext cx="387350" cy="214313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階段</a:t>
            </a:r>
          </a:p>
        </p:txBody>
      </p:sp>
      <p:sp>
        <p:nvSpPr>
          <p:cNvPr id="7228" name="Freeform 437"/>
          <p:cNvSpPr>
            <a:spLocks/>
          </p:cNvSpPr>
          <p:nvPr/>
        </p:nvSpPr>
        <p:spPr bwMode="auto">
          <a:xfrm>
            <a:off x="1069975" y="5003800"/>
            <a:ext cx="930275" cy="261938"/>
          </a:xfrm>
          <a:custGeom>
            <a:avLst/>
            <a:gdLst>
              <a:gd name="T0" fmla="*/ 2147483647 w 586"/>
              <a:gd name="T1" fmla="*/ 2147483647 h 165"/>
              <a:gd name="T2" fmla="*/ 2147483647 w 586"/>
              <a:gd name="T3" fmla="*/ 2147483647 h 165"/>
              <a:gd name="T4" fmla="*/ 2147483647 w 586"/>
              <a:gd name="T5" fmla="*/ 2147483647 h 165"/>
              <a:gd name="T6" fmla="*/ 0 w 586"/>
              <a:gd name="T7" fmla="*/ 2147483647 h 165"/>
              <a:gd name="T8" fmla="*/ 0 w 586"/>
              <a:gd name="T9" fmla="*/ 0 h 165"/>
              <a:gd name="T10" fmla="*/ 2147483647 w 586"/>
              <a:gd name="T11" fmla="*/ 0 h 165"/>
              <a:gd name="T12" fmla="*/ 2147483647 w 586"/>
              <a:gd name="T13" fmla="*/ 2147483647 h 165"/>
              <a:gd name="T14" fmla="*/ 2147483647 w 586"/>
              <a:gd name="T15" fmla="*/ 2147483647 h 165"/>
              <a:gd name="T16" fmla="*/ 2147483647 w 586"/>
              <a:gd name="T17" fmla="*/ 2147483647 h 16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86" h="165">
                <a:moveTo>
                  <a:pt x="586" y="151"/>
                </a:moveTo>
                <a:lnTo>
                  <a:pt x="336" y="151"/>
                </a:lnTo>
                <a:lnTo>
                  <a:pt x="336" y="163"/>
                </a:lnTo>
                <a:lnTo>
                  <a:pt x="0" y="165"/>
                </a:lnTo>
                <a:lnTo>
                  <a:pt x="0" y="0"/>
                </a:lnTo>
                <a:lnTo>
                  <a:pt x="336" y="0"/>
                </a:lnTo>
                <a:lnTo>
                  <a:pt x="336" y="12"/>
                </a:lnTo>
                <a:lnTo>
                  <a:pt x="584" y="12"/>
                </a:lnTo>
                <a:lnTo>
                  <a:pt x="584" y="15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29" name="AutoShape 440"/>
          <p:cNvSpPr>
            <a:spLocks noChangeArrowheads="1"/>
          </p:cNvSpPr>
          <p:nvPr/>
        </p:nvSpPr>
        <p:spPr bwMode="auto">
          <a:xfrm>
            <a:off x="1465263" y="4938713"/>
            <a:ext cx="88900" cy="122237"/>
          </a:xfrm>
          <a:prstGeom prst="upArrow">
            <a:avLst>
              <a:gd name="adj1" fmla="val 50000"/>
              <a:gd name="adj2" fmla="val 34375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12700" algn="ctr" rotWithShape="0">
              <a:schemeClr val="bg1"/>
            </a:outerShdw>
          </a:effec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ja-JP" altLang="en-US" sz="800">
              <a:solidFill>
                <a:srgbClr val="000000"/>
              </a:solidFill>
              <a:ea typeface="HG丸ｺﾞｼｯｸM-PRO" pitchFamily="49" charset="-128"/>
            </a:endParaRPr>
          </a:p>
        </p:txBody>
      </p:sp>
      <p:sp>
        <p:nvSpPr>
          <p:cNvPr id="7230" name="Text Box 441"/>
          <p:cNvSpPr txBox="1">
            <a:spLocks noChangeArrowheads="1"/>
          </p:cNvSpPr>
          <p:nvPr/>
        </p:nvSpPr>
        <p:spPr bwMode="auto">
          <a:xfrm>
            <a:off x="4421075" y="3529013"/>
            <a:ext cx="6921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 dirty="0">
                <a:solidFill>
                  <a:srgbClr val="000000"/>
                </a:solidFill>
                <a:ea typeface="HG丸ｺﾞｼｯｸM-PRO" pitchFamily="49" charset="-128"/>
              </a:rPr>
              <a:t>職員通用口</a:t>
            </a:r>
          </a:p>
        </p:txBody>
      </p:sp>
      <p:sp>
        <p:nvSpPr>
          <p:cNvPr id="7231" name="Text Box 442"/>
          <p:cNvSpPr txBox="1">
            <a:spLocks noChangeArrowheads="1"/>
          </p:cNvSpPr>
          <p:nvPr/>
        </p:nvSpPr>
        <p:spPr bwMode="auto">
          <a:xfrm>
            <a:off x="1487488" y="5808663"/>
            <a:ext cx="692150" cy="214312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医療ガス室</a:t>
            </a:r>
          </a:p>
        </p:txBody>
      </p:sp>
      <p:sp>
        <p:nvSpPr>
          <p:cNvPr id="7232" name="Line 202"/>
          <p:cNvSpPr>
            <a:spLocks noChangeShapeType="1"/>
          </p:cNvSpPr>
          <p:nvPr/>
        </p:nvSpPr>
        <p:spPr bwMode="auto">
          <a:xfrm>
            <a:off x="2079625" y="5038725"/>
            <a:ext cx="0" cy="2174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33" name="Line 202"/>
          <p:cNvSpPr>
            <a:spLocks noChangeShapeType="1"/>
          </p:cNvSpPr>
          <p:nvPr/>
        </p:nvSpPr>
        <p:spPr bwMode="auto">
          <a:xfrm>
            <a:off x="476250" y="7924800"/>
            <a:ext cx="0" cy="2317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234" name="Text Box 265"/>
          <p:cNvSpPr txBox="1">
            <a:spLocks noChangeArrowheads="1"/>
          </p:cNvSpPr>
          <p:nvPr/>
        </p:nvSpPr>
        <p:spPr bwMode="auto">
          <a:xfrm>
            <a:off x="469900" y="7924800"/>
            <a:ext cx="9620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管理扉</a:t>
            </a:r>
          </a:p>
        </p:txBody>
      </p:sp>
      <p:cxnSp>
        <p:nvCxnSpPr>
          <p:cNvPr id="7238" name="直線矢印コネクタ 2"/>
          <p:cNvCxnSpPr>
            <a:cxnSpLocks noChangeShapeType="1"/>
            <a:stCxn id="7231" idx="0"/>
          </p:cNvCxnSpPr>
          <p:nvPr/>
        </p:nvCxnSpPr>
        <p:spPr bwMode="auto">
          <a:xfrm flipH="1" flipV="1">
            <a:off x="1668463" y="5495925"/>
            <a:ext cx="165100" cy="312738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prstDash val="sysDot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7239" name="Text Box 442"/>
          <p:cNvSpPr txBox="1">
            <a:spLocks noChangeArrowheads="1"/>
          </p:cNvSpPr>
          <p:nvPr/>
        </p:nvSpPr>
        <p:spPr bwMode="auto">
          <a:xfrm>
            <a:off x="2082800" y="5495925"/>
            <a:ext cx="800100" cy="215900"/>
          </a:xfrm>
          <a:prstGeom prst="rect">
            <a:avLst/>
          </a:prstGeom>
          <a:noFill/>
          <a:ln>
            <a:noFill/>
          </a:ln>
          <a:effectLst>
            <a:outerShdw dist="127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800">
                <a:solidFill>
                  <a:srgbClr val="000000"/>
                </a:solidFill>
                <a:ea typeface="HG丸ｺﾞｼｯｸM-PRO" pitchFamily="49" charset="-128"/>
              </a:rPr>
              <a:t>消火ポンプ室</a:t>
            </a:r>
          </a:p>
        </p:txBody>
      </p:sp>
      <p:cxnSp>
        <p:nvCxnSpPr>
          <p:cNvPr id="7240" name="直線矢印コネクタ 99"/>
          <p:cNvCxnSpPr>
            <a:cxnSpLocks noChangeShapeType="1"/>
            <a:stCxn id="7239" idx="1"/>
          </p:cNvCxnSpPr>
          <p:nvPr/>
        </p:nvCxnSpPr>
        <p:spPr bwMode="auto">
          <a:xfrm flipH="1" flipV="1">
            <a:off x="1892300" y="5427663"/>
            <a:ext cx="190500" cy="176212"/>
          </a:xfrm>
          <a:prstGeom prst="straightConnector1">
            <a:avLst/>
          </a:prstGeom>
          <a:noFill/>
          <a:ln w="9525" algn="ctr">
            <a:solidFill>
              <a:srgbClr val="0070C0"/>
            </a:solidFill>
            <a:prstDash val="sysDot"/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  <p:sp>
        <p:nvSpPr>
          <p:cNvPr id="98" name="テキスト ボックス 1"/>
          <p:cNvSpPr txBox="1">
            <a:spLocks noChangeArrowheads="1"/>
          </p:cNvSpPr>
          <p:nvPr/>
        </p:nvSpPr>
        <p:spPr bwMode="auto">
          <a:xfrm>
            <a:off x="1372557" y="228790"/>
            <a:ext cx="4128294" cy="49511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normAutofit fontScale="77500" lnSpcReduction="20000"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和歌山県立こころの医療センター</a:t>
            </a:r>
            <a:endParaRPr lang="en-US" altLang="ja-JP" sz="2000" dirty="0">
              <a:solidFill>
                <a:srgbClr val="002060"/>
              </a:solidFill>
              <a:ea typeface="HG丸ｺﾞｼｯｸM-PRO" pitchFamily="49" charset="-128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000" dirty="0">
                <a:solidFill>
                  <a:srgbClr val="002060"/>
                </a:solidFill>
                <a:ea typeface="HG丸ｺﾞｼｯｸM-PRO" pitchFamily="49" charset="-128"/>
              </a:rPr>
              <a:t>院内案内</a:t>
            </a:r>
          </a:p>
        </p:txBody>
      </p:sp>
      <p:sp>
        <p:nvSpPr>
          <p:cNvPr id="99" name="Rectangle 356"/>
          <p:cNvSpPr>
            <a:spLocks noChangeArrowheads="1"/>
          </p:cNvSpPr>
          <p:nvPr/>
        </p:nvSpPr>
        <p:spPr bwMode="auto">
          <a:xfrm>
            <a:off x="3836988" y="968473"/>
            <a:ext cx="275907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0000"/>
                </a:solidFill>
                <a:ea typeface="HG丸ｺﾞｼｯｸM-PRO" pitchFamily="49" charset="-128"/>
              </a:rPr>
              <a:t>病棟地下（サービス・厨房棟）</a:t>
            </a:r>
          </a:p>
        </p:txBody>
      </p:sp>
      <p:sp>
        <p:nvSpPr>
          <p:cNvPr id="100" name="ドーナツ 99"/>
          <p:cNvSpPr/>
          <p:nvPr/>
        </p:nvSpPr>
        <p:spPr bwMode="auto">
          <a:xfrm>
            <a:off x="2016919" y="5077225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101" name="ドーナツ 100"/>
          <p:cNvSpPr/>
          <p:nvPr/>
        </p:nvSpPr>
        <p:spPr bwMode="auto">
          <a:xfrm>
            <a:off x="5040774" y="3514726"/>
            <a:ext cx="125412" cy="126205"/>
          </a:xfrm>
          <a:prstGeom prst="donu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丸ｺﾞｼｯｸM-PRO" pitchFamily="49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5611812" y="2514977"/>
            <a:ext cx="936625" cy="215444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solidFill>
                  <a:srgbClr val="FF0000"/>
                </a:solidFill>
              </a:rPr>
              <a:t>テンキー併用</a:t>
            </a:r>
            <a:endParaRPr kumimoji="1" lang="en-US" altLang="ja-JP" dirty="0">
              <a:solidFill>
                <a:srgbClr val="FF0000"/>
              </a:solidFill>
            </a:endParaRPr>
          </a:p>
        </p:txBody>
      </p:sp>
      <p:cxnSp>
        <p:nvCxnSpPr>
          <p:cNvPr id="106" name="直線矢印コネクタ 105"/>
          <p:cNvCxnSpPr>
            <a:stCxn id="105" idx="2"/>
            <a:endCxn id="101" idx="6"/>
          </p:cNvCxnSpPr>
          <p:nvPr/>
        </p:nvCxnSpPr>
        <p:spPr bwMode="auto">
          <a:xfrm flipH="1">
            <a:off x="5166186" y="2730421"/>
            <a:ext cx="913939" cy="847408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2700" algn="ctr" rotWithShape="0">
                    <a:schemeClr val="bg1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167420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WMTOOLS" val="&lt;WMTools ver=&quot;1.0&quot;&gt;&lt;Timings time=&quot;2004/07/19 23:31:48&quot;&gt;&lt;Slide id=&quot;260&quot; dur=&quot;.843&quot;/&gt;&lt;Slide id=&quot;257&quot; dur=&quot;.516&quot;/&gt;&lt;Slide id=&quot;258&quot; dur=&quot;.515&quot;/&gt;&lt;Slide id=&quot;259&quot; dur=&quot;1.328&quot;/&gt;&lt;/Timings&gt;&lt;/WMTools&gt;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2700" algn="ctr" rotWithShape="0">
                  <a:schemeClr val="bg1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丸ｺﾞｼｯｸM-PRO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12700" algn="ctr" rotWithShape="0">
                  <a:schemeClr val="bg1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丸ｺﾞｼｯｸM-PRO" pitchFamily="49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2748</TotalTime>
  <Words>617</Words>
  <Application>Microsoft Office PowerPoint</Application>
  <PresentationFormat>画面に合わせる (4:3)</PresentationFormat>
  <Paragraphs>446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HG丸ｺﾞｼｯｸM-PRO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unknown</dc:creator>
  <cp:lastModifiedBy>磯 和樹</cp:lastModifiedBy>
  <cp:revision>275</cp:revision>
  <cp:lastPrinted>2016-10-23T09:51:37Z</cp:lastPrinted>
  <dcterms:created xsi:type="dcterms:W3CDTF">2004-07-18T13:46:46Z</dcterms:created>
  <dcterms:modified xsi:type="dcterms:W3CDTF">2025-10-09T04:33:23Z</dcterms:modified>
</cp:coreProperties>
</file>