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48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16496" y="809416"/>
            <a:ext cx="921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１．窓口名称　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医療</a:t>
            </a:r>
            <a:r>
              <a:rPr lang="ja-JP" altLang="en-US" sz="2000" b="1" u="sng" dirty="0">
                <a:solidFill>
                  <a:srgbClr val="FF0000"/>
                </a:solidFill>
              </a:rPr>
              <a:t>機関向け外国人対応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ワンストップサポートセンター</a:t>
            </a:r>
            <a:endParaRPr lang="en-US" altLang="ja-JP" sz="2000" b="1" u="sng" dirty="0" smtClean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16496" y="1299830"/>
            <a:ext cx="9361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600" b="1" dirty="0" smtClean="0">
                <a:solidFill>
                  <a:prstClr val="black"/>
                </a:solidFill>
              </a:rPr>
              <a:t>２．概要</a:t>
            </a:r>
            <a:r>
              <a:rPr lang="ja-JP" altLang="en-US" sz="1600" dirty="0" smtClean="0">
                <a:solidFill>
                  <a:prstClr val="black"/>
                </a:solidFill>
              </a:rPr>
              <a:t>　外国人</a:t>
            </a:r>
            <a:r>
              <a:rPr lang="ja-JP" altLang="en-US" sz="1600" dirty="0">
                <a:solidFill>
                  <a:prstClr val="black"/>
                </a:solidFill>
              </a:rPr>
              <a:t>対応に関する課題が発生した</a:t>
            </a:r>
            <a:r>
              <a:rPr lang="ja-JP" altLang="en-US" sz="1600" dirty="0" smtClean="0">
                <a:solidFill>
                  <a:prstClr val="black"/>
                </a:solidFill>
              </a:rPr>
              <a:t>際、</a:t>
            </a:r>
            <a:r>
              <a:rPr lang="ja-JP" altLang="en-US" sz="1600" u="sng" dirty="0">
                <a:solidFill>
                  <a:prstClr val="black"/>
                </a:solidFill>
              </a:rPr>
              <a:t>医療機関に対し</a:t>
            </a:r>
            <a:r>
              <a:rPr lang="ja-JP" altLang="en-US" sz="1600" dirty="0">
                <a:solidFill>
                  <a:prstClr val="black"/>
                </a:solidFill>
              </a:rPr>
              <a:t>助言や情報</a:t>
            </a:r>
            <a:r>
              <a:rPr lang="ja-JP" altLang="en-US" sz="1600" dirty="0" smtClean="0">
                <a:solidFill>
                  <a:prstClr val="black"/>
                </a:solidFill>
              </a:rPr>
              <a:t>提供を行う電話相談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600" dirty="0" smtClean="0">
                <a:solidFill>
                  <a:prstClr val="black"/>
                </a:solidFill>
              </a:rPr>
              <a:t>　　　　　窓口です。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664124"/>
              </p:ext>
            </p:extLst>
          </p:nvPr>
        </p:nvGraphicFramePr>
        <p:xfrm>
          <a:off x="610632" y="2330628"/>
          <a:ext cx="8712168" cy="20160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窓口開設期間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利用可能時間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電話番号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委託先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/>
                        <a:t>①</a:t>
                      </a:r>
                      <a:endParaRPr kumimoji="1" lang="ja-JP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</a:rPr>
                        <a:t>2023/4/1</a:t>
                      </a: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（土）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en-US" altLang="ja-JP" sz="1800" b="1" dirty="0" smtClean="0"/>
                        <a:t>2024/3/31</a:t>
                      </a:r>
                      <a:r>
                        <a:rPr kumimoji="1" lang="ja-JP" altLang="en-US" sz="1800" b="1" dirty="0" smtClean="0"/>
                        <a:t>（日）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平日</a:t>
                      </a:r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時～</a:t>
                      </a:r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時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en-US" altLang="ja-JP" sz="1800" b="1" dirty="0" smtClean="0">
                          <a:solidFill>
                            <a:srgbClr val="FF0000"/>
                          </a:solidFill>
                        </a:rPr>
                        <a:t>050-3155-1766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メディフォン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株式会社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/>
                        <a:t>②</a:t>
                      </a:r>
                      <a:endParaRPr kumimoji="1" lang="en-US" altLang="ja-JP" sz="1800" b="1" dirty="0" smtClean="0"/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kumimoji="1" lang="ja-JP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sz="1800" b="1" dirty="0" smtClean="0"/>
                        <a:t>平日</a:t>
                      </a:r>
                      <a:r>
                        <a:rPr kumimoji="1" lang="en-US" altLang="ja-JP" sz="1800" b="1" dirty="0" smtClean="0"/>
                        <a:t>17</a:t>
                      </a:r>
                      <a:r>
                        <a:rPr kumimoji="1" lang="ja-JP" altLang="en-US" sz="1800" b="1" dirty="0" smtClean="0"/>
                        <a:t>時～翌</a:t>
                      </a:r>
                      <a:r>
                        <a:rPr kumimoji="1" lang="en-US" altLang="ja-JP" sz="1800" b="1" dirty="0" smtClean="0"/>
                        <a:t>9</a:t>
                      </a:r>
                      <a:r>
                        <a:rPr kumimoji="1" lang="ja-JP" altLang="en-US" sz="1800" b="1" dirty="0" smtClean="0"/>
                        <a:t>時、</a:t>
                      </a:r>
                      <a:endParaRPr kumimoji="1" lang="en-US" altLang="ja-JP" sz="1800" b="1" dirty="0" smtClean="0"/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zh-TW" altLang="en-US" sz="1800" b="1" dirty="0" smtClean="0"/>
                        <a:t>土日祝日</a:t>
                      </a:r>
                      <a:r>
                        <a:rPr kumimoji="1" lang="en-US" altLang="zh-TW" sz="1800" b="1" dirty="0" smtClean="0"/>
                        <a:t>24</a:t>
                      </a:r>
                      <a:r>
                        <a:rPr kumimoji="1" lang="zh-TW" altLang="en-US" sz="1800" b="1" dirty="0" smtClean="0"/>
                        <a:t>時間</a:t>
                      </a:r>
                      <a:endParaRPr kumimoji="1" lang="ja-JP" altLang="en-US" sz="1200" b="1" dirty="0"/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en-US" altLang="ja-JP" sz="1800" b="1" dirty="0" smtClean="0">
                          <a:solidFill>
                            <a:srgbClr val="FF0000"/>
                          </a:solidFill>
                        </a:rPr>
                        <a:t>03-6371-0057</a:t>
                      </a:r>
                      <a:endParaRPr kumimoji="1" lang="ja-JP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日本エマージェンシーアシスタンス株式会社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93000" y="497442"/>
            <a:ext cx="9720000" cy="108000"/>
          </a:xfrm>
          <a:prstGeom prst="rect">
            <a:avLst/>
          </a:prstGeom>
          <a:gradFill flip="none" rotWithShape="1">
            <a:gsLst>
              <a:gs pos="22000">
                <a:schemeClr val="accent3"/>
              </a:gs>
              <a:gs pos="93000">
                <a:schemeClr val="accent3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6496" y="1975192"/>
            <a:ext cx="9361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３．利用方法</a:t>
            </a:r>
            <a:endParaRPr lang="en-US" altLang="ja-JP" b="1" u="sng" dirty="0" smtClean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4508" y="4581128"/>
            <a:ext cx="9001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3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600" u="sng" dirty="0"/>
              <a:t>都道府県名、医療機関名、所属部署、電話口の方のお名前を</a:t>
            </a:r>
            <a:r>
              <a:rPr lang="ja-JP" altLang="en-US" sz="1600" u="sng" dirty="0" smtClean="0"/>
              <a:t>オペレーター</a:t>
            </a:r>
            <a:r>
              <a:rPr lang="ja-JP" altLang="en-US" sz="1600" u="sng" dirty="0"/>
              <a:t>に伝達</a:t>
            </a:r>
            <a:r>
              <a:rPr lang="ja-JP" altLang="en-US" sz="1600" dirty="0"/>
              <a:t>のうえ</a:t>
            </a:r>
            <a:r>
              <a:rPr lang="ja-JP" altLang="en-US" sz="1600" dirty="0" smtClean="0"/>
              <a:t>、お困り</a:t>
            </a:r>
            <a:r>
              <a:rPr lang="ja-JP" altLang="en-US" sz="1600" dirty="0"/>
              <a:t>の事項についてお話しください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 marL="285750" indent="-285750">
              <a:lnSpc>
                <a:spcPts val="23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600" dirty="0"/>
              <a:t>通話</a:t>
            </a:r>
            <a:r>
              <a:rPr lang="ja-JP" altLang="en-US" sz="1600" dirty="0" smtClean="0"/>
              <a:t>料は利用者負担となります。</a:t>
            </a:r>
            <a:endParaRPr lang="en-US" altLang="ja-JP" sz="1600" dirty="0" smtClean="0"/>
          </a:p>
          <a:p>
            <a:pPr marL="285750" indent="-285750">
              <a:lnSpc>
                <a:spcPts val="23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600" u="sng" dirty="0" smtClean="0"/>
              <a:t>外国人患者本人からの相談はお受けしておりません</a:t>
            </a:r>
            <a:r>
              <a:rPr lang="ja-JP" altLang="en-US" sz="1600" dirty="0" smtClean="0"/>
              <a:t>のでご了承ください。</a:t>
            </a:r>
            <a:endParaRPr lang="en-US" altLang="ja-JP" sz="1600" dirty="0" smtClean="0"/>
          </a:p>
          <a:p>
            <a:pPr marL="285750" indent="-285750">
              <a:lnSpc>
                <a:spcPts val="23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600" dirty="0" smtClean="0"/>
              <a:t>特段</a:t>
            </a:r>
            <a:r>
              <a:rPr lang="ja-JP" altLang="en-US" sz="1600" dirty="0"/>
              <a:t>の申出がない限り、相談を行った機関名、担当者名及びその相談</a:t>
            </a:r>
            <a:r>
              <a:rPr lang="ja-JP" altLang="en-US" sz="1600" dirty="0" smtClean="0"/>
              <a:t>内容に</a:t>
            </a:r>
            <a:r>
              <a:rPr lang="ja-JP" altLang="en-US" sz="1600" dirty="0"/>
              <a:t>ついて、患者個人情報を伏せた形</a:t>
            </a:r>
            <a:r>
              <a:rPr lang="ja-JP" altLang="en-US" sz="1600" dirty="0" smtClean="0"/>
              <a:t>で委託業者から</a:t>
            </a:r>
            <a:r>
              <a:rPr lang="ja-JP" altLang="en-US" sz="1600" dirty="0"/>
              <a:t>医務課に情報提供される予定です</a:t>
            </a:r>
            <a:r>
              <a:rPr lang="ja-JP" altLang="en-US" sz="1600" dirty="0" smtClean="0"/>
              <a:t>。</a:t>
            </a:r>
            <a:endParaRPr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69803" y="116632"/>
            <a:ext cx="8366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200" b="1" dirty="0" smtClean="0"/>
              <a:t>医療機関向け外国人対応ワンストップサポートセンターのご案内</a:t>
            </a:r>
            <a:endParaRPr kumimoji="1" lang="ja-JP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0545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4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189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133256</dc:creator>
  <cp:lastModifiedBy>145971</cp:lastModifiedBy>
  <cp:revision>27</cp:revision>
  <cp:lastPrinted>2023-04-03T06:03:00Z</cp:lastPrinted>
  <dcterms:created xsi:type="dcterms:W3CDTF">2019-12-17T01:21:39Z</dcterms:created>
  <dcterms:modified xsi:type="dcterms:W3CDTF">2023-04-03T06:03:07Z</dcterms:modified>
</cp:coreProperties>
</file>