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9906000" cy="6858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EF1"/>
    <a:srgbClr val="F1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EAB94-DF36-4CE9-B6AC-7B6BC9550D44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34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A9ACD-E7EE-4E2C-9ED5-E8F0B07B9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25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16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38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41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6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53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17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08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42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01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07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58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84BC-7F59-4683-8FE6-FC7FDF0F2777}" type="datetimeFigureOut">
              <a:rPr kumimoji="1" lang="ja-JP" altLang="en-US" smtClean="0"/>
              <a:t>2022/9/22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02C9-CFC0-471C-B754-4B74887DB8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24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tanaka@kotonoura.com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32229" y="4143377"/>
            <a:ext cx="4848060" cy="25388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7693" y="205601"/>
            <a:ext cx="438174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Calibri" panose="020F0502020204030204" pitchFamily="34" charset="0"/>
              </a:rPr>
              <a:t>琴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Calibri" panose="020F0502020204030204" pitchFamily="34" charset="0"/>
              </a:rPr>
              <a:t>の浦福祉工場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2089" y="4253966"/>
            <a:ext cx="5068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所在地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和歌山県毛見</a:t>
            </a:r>
            <a:r>
              <a:rPr kumimoji="1"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1437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定員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（令和４年８月１日現在）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施設種別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就労継続支援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Ａ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型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事業所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運営法人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社会福祉法人　琴の浦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リハビリテーションセンター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主な事業内容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パナソニック様の電池部品組立および電池の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パッケージング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営業時間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8:00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休日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土日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祝日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【TEL】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073-445-5722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FAX】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073-444-6183</a:t>
            </a: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【E-mail】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tanaka@kotonoura.com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担当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田中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en-US" altLang="ja-JP" sz="12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HP】http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://www.kotonoura.or.jp/service/factory/index.html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276850" y="4144700"/>
            <a:ext cx="4375150" cy="25388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57800" y="3858848"/>
            <a:ext cx="21336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製品・役務紹介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45036" y="5579918"/>
            <a:ext cx="221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電池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部品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の製造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43437" y="1371776"/>
            <a:ext cx="156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作業風景の</a:t>
            </a:r>
            <a:endParaRPr kumimoji="1" lang="en-US" altLang="ja-JP" dirty="0"/>
          </a:p>
          <a:p>
            <a:r>
              <a:rPr kumimoji="1" lang="ja-JP" altLang="en-US" dirty="0"/>
              <a:t>写真等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28484" y="2750434"/>
            <a:ext cx="141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作業風景の</a:t>
            </a:r>
            <a:endParaRPr kumimoji="1" lang="en-US" altLang="ja-JP" dirty="0"/>
          </a:p>
          <a:p>
            <a:r>
              <a:rPr kumimoji="1" lang="ja-JP" altLang="en-US" dirty="0"/>
              <a:t>写真等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29674" y="3840795"/>
            <a:ext cx="148589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基本情報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628603" y="5835007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製品写真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070693" y="4290645"/>
            <a:ext cx="221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電池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のパッケージング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A7C46F1-1ECB-9360-933C-DD2742D96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44" y="5351309"/>
            <a:ext cx="3793582" cy="132775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D5EA5EBE-B77D-49F3-E2DC-416B2B994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48"/>
            <a:ext cx="9906000" cy="19812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D5EA5EBE-B77D-49F3-E2DC-416B2B994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812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5287785" y="1034783"/>
            <a:ext cx="2175918" cy="2694523"/>
            <a:chOff x="5490985" y="1020269"/>
            <a:chExt cx="2175918" cy="2694523"/>
          </a:xfrm>
        </p:grpSpPr>
        <p:sp>
          <p:nvSpPr>
            <p:cNvPr id="9" name="角丸四角形 8"/>
            <p:cNvSpPr/>
            <p:nvPr/>
          </p:nvSpPr>
          <p:spPr>
            <a:xfrm>
              <a:off x="5490985" y="1020269"/>
              <a:ext cx="2012899" cy="26945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517965" y="1161310"/>
              <a:ext cx="19811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≪１日の作業スケジュール例≫</a:t>
              </a:r>
            </a:p>
          </p:txBody>
        </p:sp>
        <p:cxnSp>
          <p:nvCxnSpPr>
            <p:cNvPr id="39" name="直線コネクタ 38"/>
            <p:cNvCxnSpPr/>
            <p:nvPr/>
          </p:nvCxnSpPr>
          <p:spPr>
            <a:xfrm>
              <a:off x="5763764" y="1443447"/>
              <a:ext cx="8799" cy="21465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楕円 43"/>
            <p:cNvSpPr/>
            <p:nvPr/>
          </p:nvSpPr>
          <p:spPr>
            <a:xfrm>
              <a:off x="5683666" y="1722647"/>
              <a:ext cx="167186" cy="1587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/>
            <p:cNvSpPr/>
            <p:nvPr/>
          </p:nvSpPr>
          <p:spPr>
            <a:xfrm>
              <a:off x="5684569" y="2138085"/>
              <a:ext cx="167186" cy="1587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/>
            <p:cNvSpPr/>
            <p:nvPr/>
          </p:nvSpPr>
          <p:spPr>
            <a:xfrm>
              <a:off x="5684569" y="2954682"/>
              <a:ext cx="167186" cy="1587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955080" y="1463182"/>
              <a:ext cx="1707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8:00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朝礼</a:t>
              </a:r>
            </a:p>
          </p:txBody>
        </p:sp>
        <p:sp>
          <p:nvSpPr>
            <p:cNvPr id="50" name="楕円 49"/>
            <p:cNvSpPr/>
            <p:nvPr/>
          </p:nvSpPr>
          <p:spPr>
            <a:xfrm>
              <a:off x="5684569" y="1519085"/>
              <a:ext cx="167186" cy="1587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/>
            <p:cNvSpPr/>
            <p:nvPr/>
          </p:nvSpPr>
          <p:spPr>
            <a:xfrm>
              <a:off x="5687701" y="3167584"/>
              <a:ext cx="167186" cy="1587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/>
            <p:cNvSpPr/>
            <p:nvPr/>
          </p:nvSpPr>
          <p:spPr>
            <a:xfrm>
              <a:off x="5683666" y="1927435"/>
              <a:ext cx="167186" cy="1587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/>
            <p:cNvSpPr/>
            <p:nvPr/>
          </p:nvSpPr>
          <p:spPr>
            <a:xfrm>
              <a:off x="5684570" y="2347635"/>
              <a:ext cx="167186" cy="1587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/>
            <p:cNvSpPr/>
            <p:nvPr/>
          </p:nvSpPr>
          <p:spPr>
            <a:xfrm>
              <a:off x="5684570" y="2552422"/>
              <a:ext cx="167186" cy="1587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/>
            <p:cNvSpPr/>
            <p:nvPr/>
          </p:nvSpPr>
          <p:spPr>
            <a:xfrm>
              <a:off x="5679807" y="2752448"/>
              <a:ext cx="167186" cy="1587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/>
            <p:cNvSpPr/>
            <p:nvPr/>
          </p:nvSpPr>
          <p:spPr>
            <a:xfrm>
              <a:off x="5689332" y="3366810"/>
              <a:ext cx="167186" cy="1587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5959842" y="1653682"/>
              <a:ext cx="1707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8:10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作業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5878881" y="1853708"/>
              <a:ext cx="1707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10:00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休憩</a:t>
              </a: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878882" y="2058495"/>
              <a:ext cx="1707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:</a:t>
              </a:r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15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作業</a:t>
              </a: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916981" y="3301507"/>
              <a:ext cx="1707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17:00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終了（退社）</a:t>
              </a:r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888406" y="2268044"/>
              <a:ext cx="1707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12:00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休憩</a:t>
              </a: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912218" y="3091958"/>
              <a:ext cx="1707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16:45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清掃</a:t>
              </a: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5893169" y="2477595"/>
              <a:ext cx="1707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13:00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作業</a:t>
              </a: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5897931" y="2677620"/>
              <a:ext cx="1707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15:00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休憩</a:t>
              </a: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5907456" y="2882406"/>
              <a:ext cx="1707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15:15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作業</a:t>
              </a:r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5" y="1997391"/>
            <a:ext cx="4756516" cy="172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図 7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0" b="10291"/>
          <a:stretch/>
        </p:blipFill>
        <p:spPr bwMode="auto">
          <a:xfrm>
            <a:off x="7479438" y="2409372"/>
            <a:ext cx="2129019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図 7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r="69838" b="11804"/>
          <a:stretch/>
        </p:blipFill>
        <p:spPr bwMode="auto">
          <a:xfrm>
            <a:off x="7477125" y="1047750"/>
            <a:ext cx="2143125" cy="1304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図 7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191000"/>
            <a:ext cx="874077" cy="115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図 7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7165" r="12721" b="11131"/>
          <a:stretch/>
        </p:blipFill>
        <p:spPr bwMode="auto">
          <a:xfrm>
            <a:off x="5562600" y="5476876"/>
            <a:ext cx="1364571" cy="11334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角丸四角形 57"/>
          <p:cNvSpPr/>
          <p:nvPr/>
        </p:nvSpPr>
        <p:spPr>
          <a:xfrm>
            <a:off x="271153" y="973115"/>
            <a:ext cx="4818743" cy="8833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</a:rPr>
              <a:t>昭和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48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年に開設され、開設以降、一貫してパナソニック様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の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r>
              <a:rPr kumimoji="1" lang="ja-JP" altLang="en-US" sz="1200" b="1" dirty="0" smtClean="0">
                <a:solidFill>
                  <a:schemeClr val="tx1"/>
                </a:solidFill>
              </a:rPr>
              <a:t>電池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に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かかわる業務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を行っています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。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r>
              <a:rPr kumimoji="1" lang="ja-JP" altLang="en-US" sz="1200" b="1" dirty="0" smtClean="0">
                <a:solidFill>
                  <a:schemeClr val="tx1"/>
                </a:solidFill>
              </a:rPr>
              <a:t>併設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する琴の浦リハビリテーションセンターの協力を得て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、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r>
              <a:rPr kumimoji="1" lang="ja-JP" altLang="en-US" sz="1200" b="1" dirty="0" smtClean="0">
                <a:solidFill>
                  <a:schemeClr val="tx1"/>
                </a:solidFill>
              </a:rPr>
              <a:t>健康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診断など実施し、健康面でも安心して働いていただけます。</a:t>
            </a: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36" y="1065481"/>
            <a:ext cx="518294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239</Words>
  <Application>Microsoft Office PowerPoint</Application>
  <PresentationFormat>A4 210 x 297 mm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Wakayama Prefecture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137618</dc:creator>
  <cp:lastModifiedBy>137618</cp:lastModifiedBy>
  <cp:revision>36</cp:revision>
  <cp:lastPrinted>2022-09-22T02:41:40Z</cp:lastPrinted>
  <dcterms:created xsi:type="dcterms:W3CDTF">2022-08-18T04:38:26Z</dcterms:created>
  <dcterms:modified xsi:type="dcterms:W3CDTF">2022-09-22T10:32:43Z</dcterms:modified>
</cp:coreProperties>
</file>