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9200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D2E6"/>
    <a:srgbClr val="A176A8"/>
    <a:srgbClr val="1591D2"/>
    <a:srgbClr val="FF4F4F"/>
    <a:srgbClr val="666666"/>
    <a:srgbClr val="F05948"/>
    <a:srgbClr val="905358"/>
    <a:srgbClr val="486666"/>
    <a:srgbClr val="B73333"/>
    <a:srgbClr val="036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8C5E5-AC07-4E55-9A81-58B77A6CA303}" v="106" dt="2021-12-13T14:24:35.1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714"/>
  </p:normalViewPr>
  <p:slideViewPr>
    <p:cSldViewPr>
      <p:cViewPr varScale="1">
        <p:scale>
          <a:sx n="72" d="100"/>
          <a:sy n="72" d="100"/>
        </p:scale>
        <p:origin x="8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井平 達也" userId="69f12cef61324bd0" providerId="LiveId" clId="{39F8C5E5-AC07-4E55-9A81-58B77A6CA303}"/>
    <pc:docChg chg="undo custSel addSld delSld modSld">
      <pc:chgData name="井平 達也" userId="69f12cef61324bd0" providerId="LiveId" clId="{39F8C5E5-AC07-4E55-9A81-58B77A6CA303}" dt="2021-12-13T14:25:22.250" v="795" actId="20577"/>
      <pc:docMkLst>
        <pc:docMk/>
      </pc:docMkLst>
      <pc:sldChg chg="addSp delSp modSp mod">
        <pc:chgData name="井平 達也" userId="69f12cef61324bd0" providerId="LiveId" clId="{39F8C5E5-AC07-4E55-9A81-58B77A6CA303}" dt="2021-12-13T14:08:22.669" v="612" actId="1076"/>
        <pc:sldMkLst>
          <pc:docMk/>
          <pc:sldMk cId="0" sldId="256"/>
        </pc:sldMkLst>
        <pc:spChg chg="add mod">
          <ac:chgData name="井平 達也" userId="69f12cef61324bd0" providerId="LiveId" clId="{39F8C5E5-AC07-4E55-9A81-58B77A6CA303}" dt="2021-12-13T14:08:02.334" v="603" actId="164"/>
          <ac:spMkLst>
            <pc:docMk/>
            <pc:sldMk cId="0" sldId="256"/>
            <ac:spMk id="3" creationId="{EF1EC1CC-D130-444E-B223-957CDCA2D120}"/>
          </ac:spMkLst>
        </pc:spChg>
        <pc:spChg chg="add mod ord">
          <ac:chgData name="井平 達也" userId="69f12cef61324bd0" providerId="LiveId" clId="{39F8C5E5-AC07-4E55-9A81-58B77A6CA303}" dt="2021-12-13T14:08:02.334" v="603" actId="164"/>
          <ac:spMkLst>
            <pc:docMk/>
            <pc:sldMk cId="0" sldId="256"/>
            <ac:spMk id="21" creationId="{EDE39025-9326-4DE6-8E43-DF57A9A9DF6F}"/>
          </ac:spMkLst>
        </pc:spChg>
        <pc:spChg chg="add mod">
          <ac:chgData name="井平 達也" userId="69f12cef61324bd0" providerId="LiveId" clId="{39F8C5E5-AC07-4E55-9A81-58B77A6CA303}" dt="2021-12-13T14:08:02.334" v="603" actId="164"/>
          <ac:spMkLst>
            <pc:docMk/>
            <pc:sldMk cId="0" sldId="256"/>
            <ac:spMk id="32" creationId="{BCC311EA-EAA0-482D-A86C-747A0434FD84}"/>
          </ac:spMkLst>
        </pc:spChg>
        <pc:spChg chg="add mod">
          <ac:chgData name="井平 達也" userId="69f12cef61324bd0" providerId="LiveId" clId="{39F8C5E5-AC07-4E55-9A81-58B77A6CA303}" dt="2021-12-13T14:08:02.334" v="603" actId="164"/>
          <ac:spMkLst>
            <pc:docMk/>
            <pc:sldMk cId="0" sldId="256"/>
            <ac:spMk id="33" creationId="{541495E8-C4B3-48CD-9521-C49C13617F8A}"/>
          </ac:spMkLst>
        </pc:spChg>
        <pc:spChg chg="add del mod">
          <ac:chgData name="井平 達也" userId="69f12cef61324bd0" providerId="LiveId" clId="{39F8C5E5-AC07-4E55-9A81-58B77A6CA303}" dt="2021-12-13T13:21:19.341" v="85" actId="478"/>
          <ac:spMkLst>
            <pc:docMk/>
            <pc:sldMk cId="0" sldId="256"/>
            <ac:spMk id="34" creationId="{08AE0565-2420-4390-ACFE-B58B55573D43}"/>
          </ac:spMkLst>
        </pc:spChg>
        <pc:spChg chg="mod">
          <ac:chgData name="井平 達也" userId="69f12cef61324bd0" providerId="LiveId" clId="{39F8C5E5-AC07-4E55-9A81-58B77A6CA303}" dt="2021-12-13T13:23:47.777" v="97" actId="107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3:24:33.218" v="104" actId="1076"/>
          <ac:spMkLst>
            <pc:docMk/>
            <pc:sldMk cId="0" sldId="256"/>
            <ac:spMk id="38" creationId="{00000000-0000-0000-0000-000000000000}"/>
          </ac:spMkLst>
        </pc:spChg>
        <pc:spChg chg="add mod">
          <ac:chgData name="井平 達也" userId="69f12cef61324bd0" providerId="LiveId" clId="{39F8C5E5-AC07-4E55-9A81-58B77A6CA303}" dt="2021-12-13T14:08:02.334" v="603" actId="164"/>
          <ac:spMkLst>
            <pc:docMk/>
            <pc:sldMk cId="0" sldId="256"/>
            <ac:spMk id="41" creationId="{E475A12B-DB5B-40D5-82DD-E54D12BEC264}"/>
          </ac:spMkLst>
        </pc:spChg>
        <pc:spChg chg="add mod ord">
          <ac:chgData name="井平 達也" userId="69f12cef61324bd0" providerId="LiveId" clId="{39F8C5E5-AC07-4E55-9A81-58B77A6CA303}" dt="2021-12-13T14:08:02.334" v="603" actId="164"/>
          <ac:spMkLst>
            <pc:docMk/>
            <pc:sldMk cId="0" sldId="256"/>
            <ac:spMk id="42" creationId="{DF806B5D-52A8-4518-8923-E018C5C37020}"/>
          </ac:spMkLst>
        </pc:spChg>
        <pc:spChg chg="add mod">
          <ac:chgData name="井平 達也" userId="69f12cef61324bd0" providerId="LiveId" clId="{39F8C5E5-AC07-4E55-9A81-58B77A6CA303}" dt="2021-12-13T14:08:02.334" v="603" actId="164"/>
          <ac:spMkLst>
            <pc:docMk/>
            <pc:sldMk cId="0" sldId="256"/>
            <ac:spMk id="44" creationId="{1295AB5A-52E1-41FF-8A0C-57F2310112B3}"/>
          </ac:spMkLst>
        </pc:spChg>
        <pc:grpChg chg="add mod">
          <ac:chgData name="井平 達也" userId="69f12cef61324bd0" providerId="LiveId" clId="{39F8C5E5-AC07-4E55-9A81-58B77A6CA303}" dt="2021-12-13T14:08:03.584" v="606" actId="1036"/>
          <ac:grpSpMkLst>
            <pc:docMk/>
            <pc:sldMk cId="0" sldId="256"/>
            <ac:grpSpMk id="22" creationId="{9C54436D-3D61-4AB0-A293-89102A771B88}"/>
          </ac:grpSpMkLst>
        </pc:grpChg>
        <pc:picChg chg="add mod ord">
          <ac:chgData name="井平 達也" userId="69f12cef61324bd0" providerId="LiveId" clId="{39F8C5E5-AC07-4E55-9A81-58B77A6CA303}" dt="2021-12-13T14:08:02.334" v="603" actId="164"/>
          <ac:picMkLst>
            <pc:docMk/>
            <pc:sldMk cId="0" sldId="256"/>
            <ac:picMk id="35" creationId="{665E043A-4D05-4BC0-9528-DDDC50CD83E4}"/>
          </ac:picMkLst>
        </pc:picChg>
        <pc:picChg chg="add mod ord">
          <ac:chgData name="井平 達也" userId="69f12cef61324bd0" providerId="LiveId" clId="{39F8C5E5-AC07-4E55-9A81-58B77A6CA303}" dt="2021-12-13T14:08:02.334" v="603" actId="164"/>
          <ac:picMkLst>
            <pc:docMk/>
            <pc:sldMk cId="0" sldId="256"/>
            <ac:picMk id="39" creationId="{32A4E54D-519C-4B3D-A01E-ACF02CDF9ABA}"/>
          </ac:picMkLst>
        </pc:picChg>
        <pc:picChg chg="mod">
          <ac:chgData name="井平 達也" userId="69f12cef61324bd0" providerId="LiveId" clId="{39F8C5E5-AC07-4E55-9A81-58B77A6CA303}" dt="2021-12-13T13:23:47.777" v="97" actId="1076"/>
          <ac:picMkLst>
            <pc:docMk/>
            <pc:sldMk cId="0" sldId="256"/>
            <ac:picMk id="40" creationId="{0DB22C38-52F8-414E-B699-8D0A6A992F4D}"/>
          </ac:picMkLst>
        </pc:picChg>
        <pc:picChg chg="add mod">
          <ac:chgData name="井平 達也" userId="69f12cef61324bd0" providerId="LiveId" clId="{39F8C5E5-AC07-4E55-9A81-58B77A6CA303}" dt="2021-12-13T13:28:15.192" v="162"/>
          <ac:picMkLst>
            <pc:docMk/>
            <pc:sldMk cId="0" sldId="256"/>
            <ac:picMk id="43" creationId="{A3E93814-7D43-4328-9DA3-B10E0215A99C}"/>
          </ac:picMkLst>
        </pc:picChg>
        <pc:picChg chg="mod">
          <ac:chgData name="井平 達也" userId="69f12cef61324bd0" providerId="LiveId" clId="{39F8C5E5-AC07-4E55-9A81-58B77A6CA303}" dt="2021-12-13T14:08:09.151" v="607" actId="1076"/>
          <ac:picMkLst>
            <pc:docMk/>
            <pc:sldMk cId="0" sldId="256"/>
            <ac:picMk id="49" creationId="{9D020F10-3C70-BA45-81B7-4CF0BDC02755}"/>
          </ac:picMkLst>
        </pc:picChg>
        <pc:picChg chg="mod ord">
          <ac:chgData name="井平 達也" userId="69f12cef61324bd0" providerId="LiveId" clId="{39F8C5E5-AC07-4E55-9A81-58B77A6CA303}" dt="2021-12-13T14:08:02.334" v="603" actId="164"/>
          <ac:picMkLst>
            <pc:docMk/>
            <pc:sldMk cId="0" sldId="256"/>
            <ac:picMk id="50" creationId="{1833CD65-2DED-614B-8F63-CE7226B0BC37}"/>
          </ac:picMkLst>
        </pc:picChg>
        <pc:picChg chg="mod">
          <ac:chgData name="井平 達也" userId="69f12cef61324bd0" providerId="LiveId" clId="{39F8C5E5-AC07-4E55-9A81-58B77A6CA303}" dt="2021-12-13T14:08:22.669" v="612" actId="1076"/>
          <ac:picMkLst>
            <pc:docMk/>
            <pc:sldMk cId="0" sldId="256"/>
            <ac:picMk id="51" creationId="{8420128C-BA44-0448-B9A2-27CFACC8B3A3}"/>
          </ac:picMkLst>
        </pc:picChg>
        <pc:picChg chg="mod">
          <ac:chgData name="井平 達也" userId="69f12cef61324bd0" providerId="LiveId" clId="{39F8C5E5-AC07-4E55-9A81-58B77A6CA303}" dt="2021-12-13T14:08:17.668" v="610" actId="14100"/>
          <ac:picMkLst>
            <pc:docMk/>
            <pc:sldMk cId="0" sldId="256"/>
            <ac:picMk id="52" creationId="{48906C8B-B260-CD4E-A6FF-6BD7AAD21BC3}"/>
          </ac:picMkLst>
        </pc:picChg>
        <pc:picChg chg="mod">
          <ac:chgData name="井平 達也" userId="69f12cef61324bd0" providerId="LiveId" clId="{39F8C5E5-AC07-4E55-9A81-58B77A6CA303}" dt="2021-12-13T13:24:17.122" v="101" actId="1076"/>
          <ac:picMkLst>
            <pc:docMk/>
            <pc:sldMk cId="0" sldId="256"/>
            <ac:picMk id="53" creationId="{66878D31-918D-A147-ABE4-0AFAF5A94818}"/>
          </ac:picMkLst>
        </pc:picChg>
        <pc:picChg chg="mod">
          <ac:chgData name="井平 達也" userId="69f12cef61324bd0" providerId="LiveId" clId="{39F8C5E5-AC07-4E55-9A81-58B77A6CA303}" dt="2021-12-13T13:24:33.218" v="104" actId="1076"/>
          <ac:picMkLst>
            <pc:docMk/>
            <pc:sldMk cId="0" sldId="256"/>
            <ac:picMk id="54" creationId="{7F84B718-D1B7-9F41-B646-C2F3CB62DEC0}"/>
          </ac:picMkLst>
        </pc:picChg>
      </pc:sldChg>
      <pc:sldChg chg="addSp modSp mod">
        <pc:chgData name="井平 達也" userId="69f12cef61324bd0" providerId="LiveId" clId="{39F8C5E5-AC07-4E55-9A81-58B77A6CA303}" dt="2021-12-13T14:07:27.257" v="602" actId="1076"/>
        <pc:sldMkLst>
          <pc:docMk/>
          <pc:sldMk cId="0" sldId="257"/>
        </pc:sldMkLst>
        <pc:spChg chg="mod">
          <ac:chgData name="井平 達也" userId="69f12cef61324bd0" providerId="LiveId" clId="{39F8C5E5-AC07-4E55-9A81-58B77A6CA303}" dt="2021-12-13T14:06:22.554" v="582" actId="1076"/>
          <ac:spMkLst>
            <pc:docMk/>
            <pc:sldMk cId="0" sldId="257"/>
            <ac:spMk id="31" creationId="{225C7374-BB06-4F4B-ACD1-C46FCA299E3B}"/>
          </ac:spMkLst>
        </pc:spChg>
        <pc:spChg chg="mod">
          <ac:chgData name="井平 達也" userId="69f12cef61324bd0" providerId="LiveId" clId="{39F8C5E5-AC07-4E55-9A81-58B77A6CA303}" dt="2021-12-13T14:05:26.506" v="554"/>
          <ac:spMkLst>
            <pc:docMk/>
            <pc:sldMk cId="0" sldId="257"/>
            <ac:spMk id="33" creationId="{7D2B8825-9F9B-480B-AFD7-62E45C3D9882}"/>
          </ac:spMkLst>
        </pc:spChg>
        <pc:spChg chg="mod">
          <ac:chgData name="井平 達也" userId="69f12cef61324bd0" providerId="LiveId" clId="{39F8C5E5-AC07-4E55-9A81-58B77A6CA303}" dt="2021-12-13T14:07:19.860" v="600" actId="1076"/>
          <ac:spMkLst>
            <pc:docMk/>
            <pc:sldMk cId="0" sldId="257"/>
            <ac:spMk id="34" creationId="{7F142A4E-6993-459D-B798-5098C77FADDD}"/>
          </ac:spMkLst>
        </pc:spChg>
        <pc:spChg chg="mod">
          <ac:chgData name="井平 達也" userId="69f12cef61324bd0" providerId="LiveId" clId="{39F8C5E5-AC07-4E55-9A81-58B77A6CA303}" dt="2021-12-13T14:05:26.506" v="554"/>
          <ac:spMkLst>
            <pc:docMk/>
            <pc:sldMk cId="0" sldId="257"/>
            <ac:spMk id="35" creationId="{390EABC2-99AC-45A9-B244-18C222E319CD}"/>
          </ac:spMkLst>
        </pc:spChg>
        <pc:spChg chg="mod">
          <ac:chgData name="井平 達也" userId="69f12cef61324bd0" providerId="LiveId" clId="{39F8C5E5-AC07-4E55-9A81-58B77A6CA303}" dt="2021-12-13T14:05:26.506" v="554"/>
          <ac:spMkLst>
            <pc:docMk/>
            <pc:sldMk cId="0" sldId="257"/>
            <ac:spMk id="37" creationId="{DC14751D-1629-457D-B6FD-33F827D5C876}"/>
          </ac:spMkLst>
        </pc:spChg>
        <pc:spChg chg="mod">
          <ac:chgData name="井平 達也" userId="69f12cef61324bd0" providerId="LiveId" clId="{39F8C5E5-AC07-4E55-9A81-58B77A6CA303}" dt="2021-12-13T14:05:26.506" v="554"/>
          <ac:spMkLst>
            <pc:docMk/>
            <pc:sldMk cId="0" sldId="257"/>
            <ac:spMk id="38" creationId="{B18B5EE6-EC66-41B7-A824-88046B051E79}"/>
          </ac:spMkLst>
        </pc:spChg>
        <pc:spChg chg="mod">
          <ac:chgData name="井平 達也" userId="69f12cef61324bd0" providerId="LiveId" clId="{39F8C5E5-AC07-4E55-9A81-58B77A6CA303}" dt="2021-12-13T14:05:26.506" v="554"/>
          <ac:spMkLst>
            <pc:docMk/>
            <pc:sldMk cId="0" sldId="257"/>
            <ac:spMk id="39" creationId="{9337C8C0-15B3-447B-86A5-22DA1FF3477D}"/>
          </ac:spMkLst>
        </pc:spChg>
        <pc:spChg chg="mod">
          <ac:chgData name="井平 達也" userId="69f12cef61324bd0" providerId="LiveId" clId="{39F8C5E5-AC07-4E55-9A81-58B77A6CA303}" dt="2021-12-13T14:05:26.506" v="554"/>
          <ac:spMkLst>
            <pc:docMk/>
            <pc:sldMk cId="0" sldId="257"/>
            <ac:spMk id="41" creationId="{1C8524AC-90EF-4A4F-8805-87805AC77E3B}"/>
          </ac:spMkLst>
        </pc:spChg>
        <pc:spChg chg="mod">
          <ac:chgData name="井平 達也" userId="69f12cef61324bd0" providerId="LiveId" clId="{39F8C5E5-AC07-4E55-9A81-58B77A6CA303}" dt="2021-12-13T14:05:26.506" v="554"/>
          <ac:spMkLst>
            <pc:docMk/>
            <pc:sldMk cId="0" sldId="257"/>
            <ac:spMk id="42" creationId="{D3E8F5AE-48EC-4F51-B72D-CC8C108EEA60}"/>
          </ac:spMkLst>
        </pc:spChg>
        <pc:spChg chg="mod">
          <ac:chgData name="井平 達也" userId="69f12cef61324bd0" providerId="LiveId" clId="{39F8C5E5-AC07-4E55-9A81-58B77A6CA303}" dt="2021-12-13T14:05:26.506" v="554"/>
          <ac:spMkLst>
            <pc:docMk/>
            <pc:sldMk cId="0" sldId="257"/>
            <ac:spMk id="44" creationId="{881FE855-D2BF-4992-B7A9-CB4F9951460D}"/>
          </ac:spMkLst>
        </pc:spChg>
        <pc:spChg chg="add mod">
          <ac:chgData name="井平 達也" userId="69f12cef61324bd0" providerId="LiveId" clId="{39F8C5E5-AC07-4E55-9A81-58B77A6CA303}" dt="2021-12-13T14:05:35.015" v="575" actId="20577"/>
          <ac:spMkLst>
            <pc:docMk/>
            <pc:sldMk cId="0" sldId="257"/>
            <ac:spMk id="45" creationId="{CFF79E29-2453-4669-8F44-CF455E5A3DB0}"/>
          </ac:spMkLst>
        </pc:spChg>
        <pc:grpChg chg="add mod">
          <ac:chgData name="井平 達也" userId="69f12cef61324bd0" providerId="LiveId" clId="{39F8C5E5-AC07-4E55-9A81-58B77A6CA303}" dt="2021-12-13T14:07:13.422" v="599" actId="1076"/>
          <ac:grpSpMkLst>
            <pc:docMk/>
            <pc:sldMk cId="0" sldId="257"/>
            <ac:grpSpMk id="32" creationId="{22F4E9BF-7802-4033-97E5-CC83FF9593B7}"/>
          </ac:grpSpMkLst>
        </pc:grpChg>
        <pc:grpChg chg="mod">
          <ac:chgData name="井平 達也" userId="69f12cef61324bd0" providerId="LiveId" clId="{39F8C5E5-AC07-4E55-9A81-58B77A6CA303}" dt="2021-12-13T14:05:26.506" v="554"/>
          <ac:grpSpMkLst>
            <pc:docMk/>
            <pc:sldMk cId="0" sldId="257"/>
            <ac:grpSpMk id="36" creationId="{730B216E-A70F-492D-A556-CD81BF19C684}"/>
          </ac:grpSpMkLst>
        </pc:grpChg>
        <pc:picChg chg="mod">
          <ac:chgData name="井平 達也" userId="69f12cef61324bd0" providerId="LiveId" clId="{39F8C5E5-AC07-4E55-9A81-58B77A6CA303}" dt="2021-12-13T14:06:22.554" v="582" actId="1076"/>
          <ac:picMkLst>
            <pc:docMk/>
            <pc:sldMk cId="0" sldId="257"/>
            <ac:picMk id="43" creationId="{875EACC2-1DF5-5948-B6D2-67FAF6CE2E72}"/>
          </ac:picMkLst>
        </pc:picChg>
        <pc:picChg chg="mod">
          <ac:chgData name="井平 達也" userId="69f12cef61324bd0" providerId="LiveId" clId="{39F8C5E5-AC07-4E55-9A81-58B77A6CA303}" dt="2021-12-13T14:06:37.538" v="586" actId="1076"/>
          <ac:picMkLst>
            <pc:docMk/>
            <pc:sldMk cId="0" sldId="257"/>
            <ac:picMk id="51" creationId="{727F7F81-E421-D04D-BCA5-30ED3C398CF4}"/>
          </ac:picMkLst>
        </pc:picChg>
        <pc:picChg chg="mod">
          <ac:chgData name="井平 達也" userId="69f12cef61324bd0" providerId="LiveId" clId="{39F8C5E5-AC07-4E55-9A81-58B77A6CA303}" dt="2021-12-13T14:07:23.897" v="601" actId="1076"/>
          <ac:picMkLst>
            <pc:docMk/>
            <pc:sldMk cId="0" sldId="257"/>
            <ac:picMk id="52" creationId="{89DF325F-62AB-F24E-89D5-304A1A711666}"/>
          </ac:picMkLst>
        </pc:picChg>
        <pc:picChg chg="mod">
          <ac:chgData name="井平 達也" userId="69f12cef61324bd0" providerId="LiveId" clId="{39F8C5E5-AC07-4E55-9A81-58B77A6CA303}" dt="2021-12-13T14:06:59.557" v="596" actId="688"/>
          <ac:picMkLst>
            <pc:docMk/>
            <pc:sldMk cId="0" sldId="257"/>
            <ac:picMk id="53" creationId="{D579BEF2-0F28-2B4C-B783-A3440290A863}"/>
          </ac:picMkLst>
        </pc:picChg>
        <pc:picChg chg="mod">
          <ac:chgData name="井平 達也" userId="69f12cef61324bd0" providerId="LiveId" clId="{39F8C5E5-AC07-4E55-9A81-58B77A6CA303}" dt="2021-12-13T14:06:55.603" v="594" actId="1076"/>
          <ac:picMkLst>
            <pc:docMk/>
            <pc:sldMk cId="0" sldId="257"/>
            <ac:picMk id="54" creationId="{8F73ECF4-6CED-6E40-A622-F586B4BF110F}"/>
          </ac:picMkLst>
        </pc:picChg>
        <pc:picChg chg="mod">
          <ac:chgData name="井平 達也" userId="69f12cef61324bd0" providerId="LiveId" clId="{39F8C5E5-AC07-4E55-9A81-58B77A6CA303}" dt="2021-12-13T14:07:27.257" v="602" actId="1076"/>
          <ac:picMkLst>
            <pc:docMk/>
            <pc:sldMk cId="0" sldId="257"/>
            <ac:picMk id="55" creationId="{798EDC68-7ADE-894F-A2C3-1778C868C70D}"/>
          </ac:picMkLst>
        </pc:picChg>
        <pc:picChg chg="mod">
          <ac:chgData name="井平 達也" userId="69f12cef61324bd0" providerId="LiveId" clId="{39F8C5E5-AC07-4E55-9A81-58B77A6CA303}" dt="2021-12-13T14:06:30.584" v="585" actId="1076"/>
          <ac:picMkLst>
            <pc:docMk/>
            <pc:sldMk cId="0" sldId="257"/>
            <ac:picMk id="56" creationId="{3036B6E2-DEE0-5A44-9635-AD6044BF7FCF}"/>
          </ac:picMkLst>
        </pc:picChg>
        <pc:picChg chg="mod">
          <ac:chgData name="井平 達也" userId="69f12cef61324bd0" providerId="LiveId" clId="{39F8C5E5-AC07-4E55-9A81-58B77A6CA303}" dt="2021-12-13T14:07:19.860" v="600" actId="1076"/>
          <ac:picMkLst>
            <pc:docMk/>
            <pc:sldMk cId="0" sldId="257"/>
            <ac:picMk id="57" creationId="{A2D30073-5354-8F4A-9683-F97A787407C7}"/>
          </ac:picMkLst>
        </pc:picChg>
      </pc:sldChg>
      <pc:sldChg chg="addSp delSp modSp mod">
        <pc:chgData name="井平 達也" userId="69f12cef61324bd0" providerId="LiveId" clId="{39F8C5E5-AC07-4E55-9A81-58B77A6CA303}" dt="2021-12-13T14:04:53.557" v="492" actId="164"/>
        <pc:sldMkLst>
          <pc:docMk/>
          <pc:sldMk cId="0" sldId="260"/>
        </pc:sldMkLst>
        <pc:spChg chg="add del">
          <ac:chgData name="井平 達也" userId="69f12cef61324bd0" providerId="LiveId" clId="{39F8C5E5-AC07-4E55-9A81-58B77A6CA303}" dt="2021-12-13T13:39:41.401" v="265" actId="478"/>
          <ac:spMkLst>
            <pc:docMk/>
            <pc:sldMk cId="0" sldId="260"/>
            <ac:spMk id="3" creationId="{D46232BB-8E52-44E7-82C9-062536EAA7C5}"/>
          </ac:spMkLst>
        </pc:spChg>
        <pc:spChg chg="add mod">
          <ac:chgData name="井平 達也" userId="69f12cef61324bd0" providerId="LiveId" clId="{39F8C5E5-AC07-4E55-9A81-58B77A6CA303}" dt="2021-12-13T13:42:36.512" v="307" actId="164"/>
          <ac:spMkLst>
            <pc:docMk/>
            <pc:sldMk cId="0" sldId="260"/>
            <ac:spMk id="4" creationId="{7615E2FF-D999-4BED-B7A9-C61E9D36E6DE}"/>
          </ac:spMkLst>
        </pc:spChg>
        <pc:spChg chg="add mod">
          <ac:chgData name="井平 達也" userId="69f12cef61324bd0" providerId="LiveId" clId="{39F8C5E5-AC07-4E55-9A81-58B77A6CA303}" dt="2021-12-13T14:04:53.557" v="492" actId="164"/>
          <ac:spMkLst>
            <pc:docMk/>
            <pc:sldMk cId="0" sldId="260"/>
            <ac:spMk id="6" creationId="{72BD11AE-5859-4D3D-9148-84565792ABBF}"/>
          </ac:spMkLst>
        </pc:spChg>
        <pc:spChg chg="add mod">
          <ac:chgData name="井平 達也" userId="69f12cef61324bd0" providerId="LiveId" clId="{39F8C5E5-AC07-4E55-9A81-58B77A6CA303}" dt="2021-12-13T14:04:53.557" v="492" actId="164"/>
          <ac:spMkLst>
            <pc:docMk/>
            <pc:sldMk cId="0" sldId="260"/>
            <ac:spMk id="7" creationId="{04612F44-56A9-4130-83A2-36D420EEF760}"/>
          </ac:spMkLst>
        </pc:spChg>
        <pc:spChg chg="mod">
          <ac:chgData name="井平 達也" userId="69f12cef61324bd0" providerId="LiveId" clId="{39F8C5E5-AC07-4E55-9A81-58B77A6CA303}" dt="2021-12-13T13:36:12.431" v="177" actId="1076"/>
          <ac:spMkLst>
            <pc:docMk/>
            <pc:sldMk cId="0" sldId="260"/>
            <ac:spMk id="30" creationId="{B5FE193D-94AC-413E-996D-24C9C2DC683F}"/>
          </ac:spMkLst>
        </pc:spChg>
        <pc:spChg chg="mod">
          <ac:chgData name="井平 達也" userId="69f12cef61324bd0" providerId="LiveId" clId="{39F8C5E5-AC07-4E55-9A81-58B77A6CA303}" dt="2021-12-13T13:36:36.036" v="181" actId="1076"/>
          <ac:spMkLst>
            <pc:docMk/>
            <pc:sldMk cId="0" sldId="260"/>
            <ac:spMk id="31" creationId="{ABF349FA-EDD5-49C4-82FE-DBB3B3FA8E9C}"/>
          </ac:spMkLst>
        </pc:spChg>
        <pc:spChg chg="add mod">
          <ac:chgData name="井平 達也" userId="69f12cef61324bd0" providerId="LiveId" clId="{39F8C5E5-AC07-4E55-9A81-58B77A6CA303}" dt="2021-12-13T14:04:53.557" v="492" actId="164"/>
          <ac:spMkLst>
            <pc:docMk/>
            <pc:sldMk cId="0" sldId="260"/>
            <ac:spMk id="33" creationId="{4122DAAE-87AE-4E38-8141-0658FCE6345C}"/>
          </ac:spMkLst>
        </pc:spChg>
        <pc:spChg chg="add mod">
          <ac:chgData name="井平 達也" userId="69f12cef61324bd0" providerId="LiveId" clId="{39F8C5E5-AC07-4E55-9A81-58B77A6CA303}" dt="2021-12-13T14:04:53.557" v="492" actId="164"/>
          <ac:spMkLst>
            <pc:docMk/>
            <pc:sldMk cId="0" sldId="260"/>
            <ac:spMk id="34" creationId="{1A199A12-C10F-4EE4-9F66-99E4A0135118}"/>
          </ac:spMkLst>
        </pc:spChg>
        <pc:spChg chg="add mod">
          <ac:chgData name="井平 達也" userId="69f12cef61324bd0" providerId="LiveId" clId="{39F8C5E5-AC07-4E55-9A81-58B77A6CA303}" dt="2021-12-13T13:42:25.177" v="306" actId="1076"/>
          <ac:spMkLst>
            <pc:docMk/>
            <pc:sldMk cId="0" sldId="260"/>
            <ac:spMk id="35" creationId="{A1920EDF-FB0C-48A9-8940-C1045F33C46D}"/>
          </ac:spMkLst>
        </pc:spChg>
        <pc:spChg chg="add mod">
          <ac:chgData name="井平 達也" userId="69f12cef61324bd0" providerId="LiveId" clId="{39F8C5E5-AC07-4E55-9A81-58B77A6CA303}" dt="2021-12-13T13:42:36.512" v="307" actId="164"/>
          <ac:spMkLst>
            <pc:docMk/>
            <pc:sldMk cId="0" sldId="260"/>
            <ac:spMk id="36" creationId="{76AC1BB4-CEAD-43FA-96C2-657D458AB088}"/>
          </ac:spMkLst>
        </pc:spChg>
        <pc:spChg chg="add mod">
          <ac:chgData name="井平 達也" userId="69f12cef61324bd0" providerId="LiveId" clId="{39F8C5E5-AC07-4E55-9A81-58B77A6CA303}" dt="2021-12-13T13:42:36.512" v="307" actId="164"/>
          <ac:spMkLst>
            <pc:docMk/>
            <pc:sldMk cId="0" sldId="260"/>
            <ac:spMk id="37" creationId="{7A284FCC-2738-4287-BAF1-C1FCC2D318B7}"/>
          </ac:spMkLst>
        </pc:spChg>
        <pc:spChg chg="add mod">
          <ac:chgData name="井平 達也" userId="69f12cef61324bd0" providerId="LiveId" clId="{39F8C5E5-AC07-4E55-9A81-58B77A6CA303}" dt="2021-12-13T13:42:36.512" v="307" actId="164"/>
          <ac:spMkLst>
            <pc:docMk/>
            <pc:sldMk cId="0" sldId="260"/>
            <ac:spMk id="38" creationId="{079A81BB-D023-4763-B964-AFCE2AE2FECE}"/>
          </ac:spMkLst>
        </pc:spChg>
        <pc:spChg chg="add mod">
          <ac:chgData name="井平 達也" userId="69f12cef61324bd0" providerId="LiveId" clId="{39F8C5E5-AC07-4E55-9A81-58B77A6CA303}" dt="2021-12-13T13:42:23.036" v="305" actId="1076"/>
          <ac:spMkLst>
            <pc:docMk/>
            <pc:sldMk cId="0" sldId="260"/>
            <ac:spMk id="39" creationId="{40831E5D-161B-4EA9-B7AE-AE4B12409DB3}"/>
          </ac:spMkLst>
        </pc:spChg>
        <pc:grpChg chg="add mod">
          <ac:chgData name="井平 達也" userId="69f12cef61324bd0" providerId="LiveId" clId="{39F8C5E5-AC07-4E55-9A81-58B77A6CA303}" dt="2021-12-13T14:04:53.557" v="492" actId="164"/>
          <ac:grpSpMkLst>
            <pc:docMk/>
            <pc:sldMk cId="0" sldId="260"/>
            <ac:grpSpMk id="5" creationId="{184D819D-9D69-42A2-A176-AC991E72D270}"/>
          </ac:grpSpMkLst>
        </pc:grpChg>
        <pc:grpChg chg="add mod">
          <ac:chgData name="井平 達也" userId="69f12cef61324bd0" providerId="LiveId" clId="{39F8C5E5-AC07-4E55-9A81-58B77A6CA303}" dt="2021-12-13T14:04:53.557" v="492" actId="164"/>
          <ac:grpSpMkLst>
            <pc:docMk/>
            <pc:sldMk cId="0" sldId="260"/>
            <ac:grpSpMk id="8" creationId="{4B929CAF-8D07-4E81-9DF0-F87ED529E85F}"/>
          </ac:grpSpMkLst>
        </pc:grpChg>
        <pc:picChg chg="mod">
          <ac:chgData name="井平 達也" userId="69f12cef61324bd0" providerId="LiveId" clId="{39F8C5E5-AC07-4E55-9A81-58B77A6CA303}" dt="2021-12-13T13:36:12.431" v="177" actId="1076"/>
          <ac:picMkLst>
            <pc:docMk/>
            <pc:sldMk cId="0" sldId="260"/>
            <ac:picMk id="288" creationId="{C3986875-A341-384C-9372-0E750D9B7918}"/>
          </ac:picMkLst>
        </pc:picChg>
        <pc:picChg chg="mod">
          <ac:chgData name="井平 達也" userId="69f12cef61324bd0" providerId="LiveId" clId="{39F8C5E5-AC07-4E55-9A81-58B77A6CA303}" dt="2021-12-13T13:36:36.036" v="181" actId="1076"/>
          <ac:picMkLst>
            <pc:docMk/>
            <pc:sldMk cId="0" sldId="260"/>
            <ac:picMk id="290" creationId="{F6CA8B20-DC42-0B48-944E-1E78FB1282AF}"/>
          </ac:picMkLst>
        </pc:picChg>
        <pc:picChg chg="mod">
          <ac:chgData name="井平 達也" userId="69f12cef61324bd0" providerId="LiveId" clId="{39F8C5E5-AC07-4E55-9A81-58B77A6CA303}" dt="2021-12-13T13:40:42.129" v="278" actId="1076"/>
          <ac:picMkLst>
            <pc:docMk/>
            <pc:sldMk cId="0" sldId="260"/>
            <ac:picMk id="297" creationId="{26964A8A-93A8-D04B-84EC-87A678E94057}"/>
          </ac:picMkLst>
        </pc:picChg>
        <pc:picChg chg="mod">
          <ac:chgData name="井平 達也" userId="69f12cef61324bd0" providerId="LiveId" clId="{39F8C5E5-AC07-4E55-9A81-58B77A6CA303}" dt="2021-12-13T13:40:48.302" v="285" actId="1036"/>
          <ac:picMkLst>
            <pc:docMk/>
            <pc:sldMk cId="0" sldId="260"/>
            <ac:picMk id="298" creationId="{7F0440B9-B089-B545-8DB5-2C54C157A56F}"/>
          </ac:picMkLst>
        </pc:picChg>
        <pc:picChg chg="mod">
          <ac:chgData name="井平 達也" userId="69f12cef61324bd0" providerId="LiveId" clId="{39F8C5E5-AC07-4E55-9A81-58B77A6CA303}" dt="2021-12-13T13:42:51.522" v="313" actId="1076"/>
          <ac:picMkLst>
            <pc:docMk/>
            <pc:sldMk cId="0" sldId="260"/>
            <ac:picMk id="299" creationId="{89A44022-F41D-8B43-97DC-C4F2DE2370CB}"/>
          </ac:picMkLst>
        </pc:picChg>
        <pc:picChg chg="mod">
          <ac:chgData name="井平 達也" userId="69f12cef61324bd0" providerId="LiveId" clId="{39F8C5E5-AC07-4E55-9A81-58B77A6CA303}" dt="2021-12-13T13:36:26.850" v="180" actId="1076"/>
          <ac:picMkLst>
            <pc:docMk/>
            <pc:sldMk cId="0" sldId="260"/>
            <ac:picMk id="300" creationId="{FA838845-6FA1-F748-A215-7D4E822FB6DF}"/>
          </ac:picMkLst>
        </pc:picChg>
      </pc:sldChg>
      <pc:sldChg chg="addSp modSp mod">
        <pc:chgData name="井平 達也" userId="69f12cef61324bd0" providerId="LiveId" clId="{39F8C5E5-AC07-4E55-9A81-58B77A6CA303}" dt="2021-12-13T14:03:41.065" v="491" actId="1038"/>
        <pc:sldMkLst>
          <pc:docMk/>
          <pc:sldMk cId="0" sldId="261"/>
        </pc:sldMkLst>
        <pc:spChg chg="mod">
          <ac:chgData name="井平 達也" userId="69f12cef61324bd0" providerId="LiveId" clId="{39F8C5E5-AC07-4E55-9A81-58B77A6CA303}" dt="2021-12-13T13:53:49.998" v="329" actId="1076"/>
          <ac:spMkLst>
            <pc:docMk/>
            <pc:sldMk cId="0" sldId="261"/>
            <ac:spMk id="54" creationId="{E7F2D05D-F141-4467-B079-17E7E7AEFACE}"/>
          </ac:spMkLst>
        </pc:spChg>
        <pc:spChg chg="mod">
          <ac:chgData name="井平 達也" userId="69f12cef61324bd0" providerId="LiveId" clId="{39F8C5E5-AC07-4E55-9A81-58B77A6CA303}" dt="2021-12-13T13:53:56.437" v="330" actId="1076"/>
          <ac:spMkLst>
            <pc:docMk/>
            <pc:sldMk cId="0" sldId="261"/>
            <ac:spMk id="55" creationId="{60E4B8DA-9F79-4B8D-9744-5831B4D87C2C}"/>
          </ac:spMkLst>
        </pc:spChg>
        <pc:spChg chg="add mod">
          <ac:chgData name="井平 達也" userId="69f12cef61324bd0" providerId="LiveId" clId="{39F8C5E5-AC07-4E55-9A81-58B77A6CA303}" dt="2021-12-13T14:02:07.938" v="480" actId="1076"/>
          <ac:spMkLst>
            <pc:docMk/>
            <pc:sldMk cId="0" sldId="261"/>
            <ac:spMk id="57" creationId="{86145366-DDB8-4E8C-AB4D-F5BDCCFE059F}"/>
          </ac:spMkLst>
        </pc:spChg>
        <pc:spChg chg="add mod">
          <ac:chgData name="井平 達也" userId="69f12cef61324bd0" providerId="LiveId" clId="{39F8C5E5-AC07-4E55-9A81-58B77A6CA303}" dt="2021-12-13T14:02:07.938" v="480" actId="1076"/>
          <ac:spMkLst>
            <pc:docMk/>
            <pc:sldMk cId="0" sldId="261"/>
            <ac:spMk id="59" creationId="{609D4C25-7E4A-4586-B6F2-FDCFC574E9D8}"/>
          </ac:spMkLst>
        </pc:spChg>
        <pc:spChg chg="add mod">
          <ac:chgData name="井平 達也" userId="69f12cef61324bd0" providerId="LiveId" clId="{39F8C5E5-AC07-4E55-9A81-58B77A6CA303}" dt="2021-12-13T14:02:07.938" v="480" actId="1076"/>
          <ac:spMkLst>
            <pc:docMk/>
            <pc:sldMk cId="0" sldId="261"/>
            <ac:spMk id="64" creationId="{8DB7B3FE-8D08-4953-9BFB-F169D1063717}"/>
          </ac:spMkLst>
        </pc:spChg>
        <pc:spChg chg="add mod">
          <ac:chgData name="井平 達也" userId="69f12cef61324bd0" providerId="LiveId" clId="{39F8C5E5-AC07-4E55-9A81-58B77A6CA303}" dt="2021-12-13T14:02:07.938" v="480" actId="1076"/>
          <ac:spMkLst>
            <pc:docMk/>
            <pc:sldMk cId="0" sldId="261"/>
            <ac:spMk id="65" creationId="{733D262C-5267-4B52-A143-ED097316D90F}"/>
          </ac:spMkLst>
        </pc:spChg>
        <pc:spChg chg="add mod">
          <ac:chgData name="井平 達也" userId="69f12cef61324bd0" providerId="LiveId" clId="{39F8C5E5-AC07-4E55-9A81-58B77A6CA303}" dt="2021-12-13T14:03:41.065" v="491" actId="1038"/>
          <ac:spMkLst>
            <pc:docMk/>
            <pc:sldMk cId="0" sldId="261"/>
            <ac:spMk id="75" creationId="{77C5807D-0B43-4C45-ADA2-A3AA2CD51FFB}"/>
          </ac:spMkLst>
        </pc:spChg>
        <pc:grpChg chg="add mod">
          <ac:chgData name="井平 達也" userId="69f12cef61324bd0" providerId="LiveId" clId="{39F8C5E5-AC07-4E55-9A81-58B77A6CA303}" dt="2021-12-13T14:02:07.938" v="480" actId="1076"/>
          <ac:grpSpMkLst>
            <pc:docMk/>
            <pc:sldMk cId="0" sldId="261"/>
            <ac:grpSpMk id="42" creationId="{1ED2320A-4313-4F5B-972B-2884F68719B0}"/>
          </ac:grpSpMkLst>
        </pc:grpChg>
        <pc:grpChg chg="add mod">
          <ac:chgData name="井平 達也" userId="69f12cef61324bd0" providerId="LiveId" clId="{39F8C5E5-AC07-4E55-9A81-58B77A6CA303}" dt="2021-12-13T14:02:07.938" v="480" actId="1076"/>
          <ac:grpSpMkLst>
            <pc:docMk/>
            <pc:sldMk cId="0" sldId="261"/>
            <ac:grpSpMk id="43" creationId="{1E6BCB8E-9DAA-4D67-8038-D2DF2922579B}"/>
          </ac:grpSpMkLst>
        </pc:grpChg>
        <pc:grpChg chg="add mod">
          <ac:chgData name="井平 達也" userId="69f12cef61324bd0" providerId="LiveId" clId="{39F8C5E5-AC07-4E55-9A81-58B77A6CA303}" dt="2021-12-13T14:02:07.938" v="480" actId="1076"/>
          <ac:grpSpMkLst>
            <pc:docMk/>
            <pc:sldMk cId="0" sldId="261"/>
            <ac:grpSpMk id="71" creationId="{5085757A-B912-4799-8864-053FBB7DA110}"/>
          </ac:grpSpMkLst>
        </pc:grpChg>
        <pc:picChg chg="add mod">
          <ac:chgData name="井平 達也" userId="69f12cef61324bd0" providerId="LiveId" clId="{39F8C5E5-AC07-4E55-9A81-58B77A6CA303}" dt="2021-12-13T14:02:07.938" v="480" actId="1076"/>
          <ac:picMkLst>
            <pc:docMk/>
            <pc:sldMk cId="0" sldId="261"/>
            <ac:picMk id="53" creationId="{C81022C6-F979-41D1-92BF-5F7CE3814665}"/>
          </ac:picMkLst>
        </pc:picChg>
        <pc:picChg chg="add mod">
          <ac:chgData name="井平 達也" userId="69f12cef61324bd0" providerId="LiveId" clId="{39F8C5E5-AC07-4E55-9A81-58B77A6CA303}" dt="2021-12-13T14:02:07.938" v="480" actId="1076"/>
          <ac:picMkLst>
            <pc:docMk/>
            <pc:sldMk cId="0" sldId="261"/>
            <ac:picMk id="56" creationId="{ED645865-F67B-44B1-BB93-23F4B664615D}"/>
          </ac:picMkLst>
        </pc:picChg>
        <pc:picChg chg="add mod">
          <ac:chgData name="井平 達也" userId="69f12cef61324bd0" providerId="LiveId" clId="{39F8C5E5-AC07-4E55-9A81-58B77A6CA303}" dt="2021-12-13T14:02:07.938" v="480" actId="1076"/>
          <ac:picMkLst>
            <pc:docMk/>
            <pc:sldMk cId="0" sldId="261"/>
            <ac:picMk id="60" creationId="{DC3AA010-65EF-4B2C-AF77-549D087D0BF8}"/>
          </ac:picMkLst>
        </pc:picChg>
        <pc:picChg chg="mod">
          <ac:chgData name="井平 達也" userId="69f12cef61324bd0" providerId="LiveId" clId="{39F8C5E5-AC07-4E55-9A81-58B77A6CA303}" dt="2021-12-13T13:53:49.998" v="329" actId="1076"/>
          <ac:picMkLst>
            <pc:docMk/>
            <pc:sldMk cId="0" sldId="261"/>
            <ac:picMk id="61" creationId="{90D5F2C3-ED91-CB4C-BF96-58447F577AA2}"/>
          </ac:picMkLst>
        </pc:picChg>
        <pc:picChg chg="add mod">
          <ac:chgData name="井平 達也" userId="69f12cef61324bd0" providerId="LiveId" clId="{39F8C5E5-AC07-4E55-9A81-58B77A6CA303}" dt="2021-12-13T14:02:07.938" v="480" actId="1076"/>
          <ac:picMkLst>
            <pc:docMk/>
            <pc:sldMk cId="0" sldId="261"/>
            <ac:picMk id="62" creationId="{EC642038-9B98-420B-8732-DA496F46115E}"/>
          </ac:picMkLst>
        </pc:picChg>
        <pc:picChg chg="mod">
          <ac:chgData name="井平 達也" userId="69f12cef61324bd0" providerId="LiveId" clId="{39F8C5E5-AC07-4E55-9A81-58B77A6CA303}" dt="2021-12-13T13:53:56.437" v="330" actId="1076"/>
          <ac:picMkLst>
            <pc:docMk/>
            <pc:sldMk cId="0" sldId="261"/>
            <ac:picMk id="63" creationId="{F77300F9-6523-9D4B-9E21-6021FA3713D2}"/>
          </ac:picMkLst>
        </pc:picChg>
        <pc:picChg chg="mod">
          <ac:chgData name="井平 達也" userId="69f12cef61324bd0" providerId="LiveId" clId="{39F8C5E5-AC07-4E55-9A81-58B77A6CA303}" dt="2021-12-13T14:02:21.822" v="482" actId="1076"/>
          <ac:picMkLst>
            <pc:docMk/>
            <pc:sldMk cId="0" sldId="261"/>
            <ac:picMk id="66" creationId="{C83564CC-2DBC-084A-90A3-116E56F4F3F2}"/>
          </ac:picMkLst>
        </pc:picChg>
        <pc:picChg chg="mod">
          <ac:chgData name="井平 達也" userId="69f12cef61324bd0" providerId="LiveId" clId="{39F8C5E5-AC07-4E55-9A81-58B77A6CA303}" dt="2021-12-13T13:59:53.976" v="432" actId="1076"/>
          <ac:picMkLst>
            <pc:docMk/>
            <pc:sldMk cId="0" sldId="261"/>
            <ac:picMk id="67" creationId="{5F44DBDA-9425-5649-AF57-AF561415B729}"/>
          </ac:picMkLst>
        </pc:picChg>
        <pc:picChg chg="mod">
          <ac:chgData name="井平 達也" userId="69f12cef61324bd0" providerId="LiveId" clId="{39F8C5E5-AC07-4E55-9A81-58B77A6CA303}" dt="2021-12-13T14:01:24.353" v="445" actId="1076"/>
          <ac:picMkLst>
            <pc:docMk/>
            <pc:sldMk cId="0" sldId="261"/>
            <ac:picMk id="68" creationId="{6A7BED65-DB81-6840-9738-75C839615BFE}"/>
          </ac:picMkLst>
        </pc:picChg>
        <pc:picChg chg="mod">
          <ac:chgData name="井平 達也" userId="69f12cef61324bd0" providerId="LiveId" clId="{39F8C5E5-AC07-4E55-9A81-58B77A6CA303}" dt="2021-12-13T14:01:20.540" v="444" actId="1076"/>
          <ac:picMkLst>
            <pc:docMk/>
            <pc:sldMk cId="0" sldId="261"/>
            <ac:picMk id="69" creationId="{FB643203-43CF-C741-94F2-461177DE3FB4}"/>
          </ac:picMkLst>
        </pc:picChg>
        <pc:picChg chg="mod">
          <ac:chgData name="井平 達也" userId="69f12cef61324bd0" providerId="LiveId" clId="{39F8C5E5-AC07-4E55-9A81-58B77A6CA303}" dt="2021-12-13T13:53:42.725" v="328" actId="1076"/>
          <ac:picMkLst>
            <pc:docMk/>
            <pc:sldMk cId="0" sldId="261"/>
            <ac:picMk id="70" creationId="{A53C20E1-F14E-D547-9F01-1EAC3AF0F338}"/>
          </ac:picMkLst>
        </pc:picChg>
        <pc:picChg chg="mod">
          <ac:chgData name="井平 達也" userId="69f12cef61324bd0" providerId="LiveId" clId="{39F8C5E5-AC07-4E55-9A81-58B77A6CA303}" dt="2021-12-13T14:02:07.938" v="480" actId="1076"/>
          <ac:picMkLst>
            <pc:docMk/>
            <pc:sldMk cId="0" sldId="261"/>
            <ac:picMk id="72" creationId="{69597F53-C80C-4110-94C6-0F48A79C6EE4}"/>
          </ac:picMkLst>
        </pc:picChg>
        <pc:picChg chg="mod">
          <ac:chgData name="井平 達也" userId="69f12cef61324bd0" providerId="LiveId" clId="{39F8C5E5-AC07-4E55-9A81-58B77A6CA303}" dt="2021-12-13T14:02:07.938" v="480" actId="1076"/>
          <ac:picMkLst>
            <pc:docMk/>
            <pc:sldMk cId="0" sldId="261"/>
            <ac:picMk id="73" creationId="{9E7666DC-DABF-480C-A10D-3AFE8A19C713}"/>
          </ac:picMkLst>
        </pc:picChg>
        <pc:picChg chg="mod">
          <ac:chgData name="井平 達也" userId="69f12cef61324bd0" providerId="LiveId" clId="{39F8C5E5-AC07-4E55-9A81-58B77A6CA303}" dt="2021-12-13T14:02:07.938" v="480" actId="1076"/>
          <ac:picMkLst>
            <pc:docMk/>
            <pc:sldMk cId="0" sldId="261"/>
            <ac:picMk id="74" creationId="{C0FC414F-D6AC-4B2A-8760-E0063C4A127F}"/>
          </ac:picMkLst>
        </pc:picChg>
        <pc:picChg chg="add mod">
          <ac:chgData name="井平 達也" userId="69f12cef61324bd0" providerId="LiveId" clId="{39F8C5E5-AC07-4E55-9A81-58B77A6CA303}" dt="2021-12-13T14:03:29.556" v="488" actId="1076"/>
          <ac:picMkLst>
            <pc:docMk/>
            <pc:sldMk cId="0" sldId="261"/>
            <ac:picMk id="76" creationId="{DBF2157D-21E9-4086-93C6-F1B54F9E3A67}"/>
          </ac:picMkLst>
        </pc:picChg>
        <pc:picChg chg="add mod">
          <ac:chgData name="井平 達也" userId="69f12cef61324bd0" providerId="LiveId" clId="{39F8C5E5-AC07-4E55-9A81-58B77A6CA303}" dt="2021-12-13T14:03:34.354" v="490" actId="1076"/>
          <ac:picMkLst>
            <pc:docMk/>
            <pc:sldMk cId="0" sldId="261"/>
            <ac:picMk id="77" creationId="{B91259B7-E2EE-44B3-A005-478F9DB2CB7F}"/>
          </ac:picMkLst>
        </pc:picChg>
        <pc:picChg chg="add mod">
          <ac:chgData name="井平 達也" userId="69f12cef61324bd0" providerId="LiveId" clId="{39F8C5E5-AC07-4E55-9A81-58B77A6CA303}" dt="2021-12-13T14:02:07.938" v="480" actId="1076"/>
          <ac:picMkLst>
            <pc:docMk/>
            <pc:sldMk cId="0" sldId="261"/>
            <ac:picMk id="1026" creationId="{1CD01E86-7482-4AE3-9CF7-419DA4C9CA0B}"/>
          </ac:picMkLst>
        </pc:picChg>
        <pc:picChg chg="add mod">
          <ac:chgData name="井平 達也" userId="69f12cef61324bd0" providerId="LiveId" clId="{39F8C5E5-AC07-4E55-9A81-58B77A6CA303}" dt="2021-12-13T14:02:07.938" v="480" actId="1076"/>
          <ac:picMkLst>
            <pc:docMk/>
            <pc:sldMk cId="0" sldId="261"/>
            <ac:picMk id="1028" creationId="{0380FDA2-D807-4F22-B144-C96813BCB26F}"/>
          </ac:picMkLst>
        </pc:picChg>
        <pc:picChg chg="add mod">
          <ac:chgData name="井平 達也" userId="69f12cef61324bd0" providerId="LiveId" clId="{39F8C5E5-AC07-4E55-9A81-58B77A6CA303}" dt="2021-12-13T14:00:53.110" v="437" actId="688"/>
          <ac:picMkLst>
            <pc:docMk/>
            <pc:sldMk cId="0" sldId="261"/>
            <ac:picMk id="1030" creationId="{F9266B6D-5766-41B3-A08B-9C7A1C91C0AD}"/>
          </ac:picMkLst>
        </pc:picChg>
        <pc:picChg chg="add mod">
          <ac:chgData name="井平 達也" userId="69f12cef61324bd0" providerId="LiveId" clId="{39F8C5E5-AC07-4E55-9A81-58B77A6CA303}" dt="2021-12-13T14:03:25.732" v="486" actId="1076"/>
          <ac:picMkLst>
            <pc:docMk/>
            <pc:sldMk cId="0" sldId="261"/>
            <ac:picMk id="1032" creationId="{E7610C97-BC21-4C22-BDF3-69711BB2D05B}"/>
          </ac:picMkLst>
        </pc:picChg>
      </pc:sldChg>
      <pc:sldChg chg="addSp modSp mod">
        <pc:chgData name="井平 達也" userId="69f12cef61324bd0" providerId="LiveId" clId="{39F8C5E5-AC07-4E55-9A81-58B77A6CA303}" dt="2021-12-13T14:17:15.920" v="692" actId="1038"/>
        <pc:sldMkLst>
          <pc:docMk/>
          <pc:sldMk cId="0" sldId="263"/>
        </pc:sldMkLst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4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8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9" creationId="{00000000-0000-0000-0000-000000000000}"/>
          </ac:spMkLst>
        </pc:spChg>
        <pc:spChg chg="add 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26" creationId="{5184041B-89EC-44AD-8615-A65EA7AAE72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31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32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33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34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35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36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37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38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40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41" creationId="{00000000-0000-0000-0000-000000000000}"/>
          </ac:spMkLst>
        </pc:spChg>
        <pc:spChg chg="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42" creationId="{00000000-0000-0000-0000-000000000000}"/>
          </ac:spMkLst>
        </pc:spChg>
        <pc:spChg chg="add mod">
          <ac:chgData name="井平 達也" userId="69f12cef61324bd0" providerId="LiveId" clId="{39F8C5E5-AC07-4E55-9A81-58B77A6CA303}" dt="2021-12-13T14:17:15.920" v="692" actId="1038"/>
          <ac:spMkLst>
            <pc:docMk/>
            <pc:sldMk cId="0" sldId="263"/>
            <ac:spMk id="53" creationId="{2C982751-651E-4FCE-9900-D6EA29CC571C}"/>
          </ac:spMkLst>
        </pc:spChg>
        <pc:spChg chg="mod">
          <ac:chgData name="井平 達也" userId="69f12cef61324bd0" providerId="LiveId" clId="{39F8C5E5-AC07-4E55-9A81-58B77A6CA303}" dt="2021-12-13T14:10:29.598" v="613" actId="1076"/>
          <ac:spMkLst>
            <pc:docMk/>
            <pc:sldMk cId="0" sldId="263"/>
            <ac:spMk id="58" creationId="{F245125B-713B-4492-BEBF-C5783DE1861A}"/>
          </ac:spMkLst>
        </pc:spChg>
        <pc:spChg chg="mod">
          <ac:chgData name="井平 達也" userId="69f12cef61324bd0" providerId="LiveId" clId="{39F8C5E5-AC07-4E55-9A81-58B77A6CA303}" dt="2021-12-13T14:10:45.164" v="616" actId="1076"/>
          <ac:spMkLst>
            <pc:docMk/>
            <pc:sldMk cId="0" sldId="263"/>
            <ac:spMk id="60" creationId="{6E19710A-4302-41FD-8ACF-7E29D3D1B28C}"/>
          </ac:spMkLst>
        </pc:spChg>
        <pc:grpChg chg="mod">
          <ac:chgData name="井平 達也" userId="69f12cef61324bd0" providerId="LiveId" clId="{39F8C5E5-AC07-4E55-9A81-58B77A6CA303}" dt="2021-12-13T14:17:15.920" v="692" actId="1038"/>
          <ac:grpSpMkLst>
            <pc:docMk/>
            <pc:sldMk cId="0" sldId="263"/>
            <ac:grpSpMk id="3" creationId="{00000000-0000-0000-0000-000000000000}"/>
          </ac:grpSpMkLst>
        </pc:grpChg>
        <pc:grpChg chg="add mod">
          <ac:chgData name="井平 達也" userId="69f12cef61324bd0" providerId="LiveId" clId="{39F8C5E5-AC07-4E55-9A81-58B77A6CA303}" dt="2021-12-13T14:17:15.920" v="692" actId="1038"/>
          <ac:grpSpMkLst>
            <pc:docMk/>
            <pc:sldMk cId="0" sldId="263"/>
            <ac:grpSpMk id="28" creationId="{E49AC299-704E-487D-9256-1AB9838B21FC}"/>
          </ac:grpSpMkLst>
        </pc:grpChg>
        <pc:grpChg chg="mod">
          <ac:chgData name="井平 達也" userId="69f12cef61324bd0" providerId="LiveId" clId="{39F8C5E5-AC07-4E55-9A81-58B77A6CA303}" dt="2021-12-13T14:17:15.920" v="692" actId="1038"/>
          <ac:grpSpMkLst>
            <pc:docMk/>
            <pc:sldMk cId="0" sldId="263"/>
            <ac:grpSpMk id="46" creationId="{E70BB9FB-1223-445B-949D-C57D7144DC4E}"/>
          </ac:grpSpMkLst>
        </pc:grpChg>
        <pc:picChg chg="mod">
          <ac:chgData name="井平 達也" userId="69f12cef61324bd0" providerId="LiveId" clId="{39F8C5E5-AC07-4E55-9A81-58B77A6CA303}" dt="2021-12-13T14:17:15.920" v="692" actId="1038"/>
          <ac:picMkLst>
            <pc:docMk/>
            <pc:sldMk cId="0" sldId="263"/>
            <ac:picMk id="5" creationId="{00000000-0000-0000-0000-000000000000}"/>
          </ac:picMkLst>
        </pc:picChg>
        <pc:picChg chg="mod">
          <ac:chgData name="井平 達也" userId="69f12cef61324bd0" providerId="LiveId" clId="{39F8C5E5-AC07-4E55-9A81-58B77A6CA303}" dt="2021-12-13T14:17:15.920" v="692" actId="1038"/>
          <ac:picMkLst>
            <pc:docMk/>
            <pc:sldMk cId="0" sldId="263"/>
            <ac:picMk id="6" creationId="{00000000-0000-0000-0000-000000000000}"/>
          </ac:picMkLst>
        </pc:picChg>
        <pc:picChg chg="mod">
          <ac:chgData name="井平 達也" userId="69f12cef61324bd0" providerId="LiveId" clId="{39F8C5E5-AC07-4E55-9A81-58B77A6CA303}" dt="2021-12-13T14:17:15.920" v="692" actId="1038"/>
          <ac:picMkLst>
            <pc:docMk/>
            <pc:sldMk cId="0" sldId="263"/>
            <ac:picMk id="7" creationId="{00000000-0000-0000-0000-000000000000}"/>
          </ac:picMkLst>
        </pc:picChg>
        <pc:picChg chg="mod">
          <ac:chgData name="井平 達也" userId="69f12cef61324bd0" providerId="LiveId" clId="{39F8C5E5-AC07-4E55-9A81-58B77A6CA303}" dt="2021-12-13T14:17:15.920" v="692" actId="1038"/>
          <ac:picMkLst>
            <pc:docMk/>
            <pc:sldMk cId="0" sldId="263"/>
            <ac:picMk id="10" creationId="{00000000-0000-0000-0000-000000000000}"/>
          </ac:picMkLst>
        </pc:picChg>
        <pc:picChg chg="mod">
          <ac:chgData name="井平 達也" userId="69f12cef61324bd0" providerId="LiveId" clId="{39F8C5E5-AC07-4E55-9A81-58B77A6CA303}" dt="2021-12-13T14:17:15.920" v="692" actId="1038"/>
          <ac:picMkLst>
            <pc:docMk/>
            <pc:sldMk cId="0" sldId="263"/>
            <ac:picMk id="30" creationId="{00000000-0000-0000-0000-000000000000}"/>
          </ac:picMkLst>
        </pc:picChg>
        <pc:picChg chg="mod">
          <ac:chgData name="井平 達也" userId="69f12cef61324bd0" providerId="LiveId" clId="{39F8C5E5-AC07-4E55-9A81-58B77A6CA303}" dt="2021-12-13T14:17:15.920" v="692" actId="1038"/>
          <ac:picMkLst>
            <pc:docMk/>
            <pc:sldMk cId="0" sldId="263"/>
            <ac:picMk id="39" creationId="{00000000-0000-0000-0000-000000000000}"/>
          </ac:picMkLst>
        </pc:picChg>
        <pc:picChg chg="mod">
          <ac:chgData name="井平 達也" userId="69f12cef61324bd0" providerId="LiveId" clId="{39F8C5E5-AC07-4E55-9A81-58B77A6CA303}" dt="2021-12-13T14:17:15.920" v="692" actId="1038"/>
          <ac:picMkLst>
            <pc:docMk/>
            <pc:sldMk cId="0" sldId="263"/>
            <ac:picMk id="43" creationId="{00000000-0000-0000-0000-000000000000}"/>
          </ac:picMkLst>
        </pc:picChg>
        <pc:picChg chg="mod">
          <ac:chgData name="井平 達也" userId="69f12cef61324bd0" providerId="LiveId" clId="{39F8C5E5-AC07-4E55-9A81-58B77A6CA303}" dt="2021-12-13T14:17:15.920" v="692" actId="1038"/>
          <ac:picMkLst>
            <pc:docMk/>
            <pc:sldMk cId="0" sldId="263"/>
            <ac:picMk id="45" creationId="{7E4F6AA2-B861-45EC-BC14-9359536C57FF}"/>
          </ac:picMkLst>
        </pc:picChg>
        <pc:picChg chg="mod">
          <ac:chgData name="井平 達也" userId="69f12cef61324bd0" providerId="LiveId" clId="{39F8C5E5-AC07-4E55-9A81-58B77A6CA303}" dt="2021-12-13T14:10:29.598" v="613" actId="1076"/>
          <ac:picMkLst>
            <pc:docMk/>
            <pc:sldMk cId="0" sldId="263"/>
            <ac:picMk id="59" creationId="{C8C2BB01-9A75-E248-A9D9-E645137D9950}"/>
          </ac:picMkLst>
        </pc:picChg>
        <pc:picChg chg="mod">
          <ac:chgData name="井平 達也" userId="69f12cef61324bd0" providerId="LiveId" clId="{39F8C5E5-AC07-4E55-9A81-58B77A6CA303}" dt="2021-12-13T14:10:45.164" v="616" actId="1076"/>
          <ac:picMkLst>
            <pc:docMk/>
            <pc:sldMk cId="0" sldId="263"/>
            <ac:picMk id="61" creationId="{EC91C6EE-2B52-844D-8790-CF9CDC87CE47}"/>
          </ac:picMkLst>
        </pc:picChg>
        <pc:picChg chg="mod">
          <ac:chgData name="井平 達也" userId="69f12cef61324bd0" providerId="LiveId" clId="{39F8C5E5-AC07-4E55-9A81-58B77A6CA303}" dt="2021-12-13T14:17:15.920" v="692" actId="1038"/>
          <ac:picMkLst>
            <pc:docMk/>
            <pc:sldMk cId="0" sldId="263"/>
            <ac:picMk id="63" creationId="{35C96042-4147-3A48-870B-CB1D59E9BA9A}"/>
          </ac:picMkLst>
        </pc:picChg>
        <pc:picChg chg="mod">
          <ac:chgData name="井平 達也" userId="69f12cef61324bd0" providerId="LiveId" clId="{39F8C5E5-AC07-4E55-9A81-58B77A6CA303}" dt="2021-12-13T14:10:36.490" v="615" actId="1076"/>
          <ac:picMkLst>
            <pc:docMk/>
            <pc:sldMk cId="0" sldId="263"/>
            <ac:picMk id="67" creationId="{621E92D8-C669-2541-926F-4763A8EC51AC}"/>
          </ac:picMkLst>
        </pc:picChg>
        <pc:picChg chg="add mod">
          <ac:chgData name="井平 達也" userId="69f12cef61324bd0" providerId="LiveId" clId="{39F8C5E5-AC07-4E55-9A81-58B77A6CA303}" dt="2021-12-13T14:17:15.920" v="692" actId="1038"/>
          <ac:picMkLst>
            <pc:docMk/>
            <pc:sldMk cId="0" sldId="263"/>
            <ac:picMk id="2050" creationId="{3AA8C8FC-9B9C-4EDF-8376-540F0BA7E30A}"/>
          </ac:picMkLst>
        </pc:picChg>
        <pc:picChg chg="add mod">
          <ac:chgData name="井平 達也" userId="69f12cef61324bd0" providerId="LiveId" clId="{39F8C5E5-AC07-4E55-9A81-58B77A6CA303}" dt="2021-12-13T14:17:15.920" v="692" actId="1038"/>
          <ac:picMkLst>
            <pc:docMk/>
            <pc:sldMk cId="0" sldId="263"/>
            <ac:picMk id="2052" creationId="{FC210CAC-5038-40E2-B6D6-22864B79CB52}"/>
          </ac:picMkLst>
        </pc:picChg>
      </pc:sldChg>
      <pc:sldChg chg="addSp modSp mod">
        <pc:chgData name="井平 達也" userId="69f12cef61324bd0" providerId="LiveId" clId="{39F8C5E5-AC07-4E55-9A81-58B77A6CA303}" dt="2021-12-13T14:25:22.250" v="795" actId="20577"/>
        <pc:sldMkLst>
          <pc:docMk/>
          <pc:sldMk cId="0" sldId="265"/>
        </pc:sldMkLst>
        <pc:spChg chg="mod">
          <ac:chgData name="井平 達也" userId="69f12cef61324bd0" providerId="LiveId" clId="{39F8C5E5-AC07-4E55-9A81-58B77A6CA303}" dt="2021-12-13T14:18:48.303" v="693" actId="1076"/>
          <ac:spMkLst>
            <pc:docMk/>
            <pc:sldMk cId="0" sldId="265"/>
            <ac:spMk id="32" creationId="{60DE3065-E1BE-482E-85CC-D9D64B4ABA6B}"/>
          </ac:spMkLst>
        </pc:spChg>
        <pc:spChg chg="mod">
          <ac:chgData name="井平 達也" userId="69f12cef61324bd0" providerId="LiveId" clId="{39F8C5E5-AC07-4E55-9A81-58B77A6CA303}" dt="2021-12-13T14:19:03.887" v="698" actId="1076"/>
          <ac:spMkLst>
            <pc:docMk/>
            <pc:sldMk cId="0" sldId="265"/>
            <ac:spMk id="33" creationId="{A952DA78-6F4F-4D98-8BF6-75A5FFDCEC14}"/>
          </ac:spMkLst>
        </pc:spChg>
        <pc:spChg chg="add mod">
          <ac:chgData name="井平 達也" userId="69f12cef61324bd0" providerId="LiveId" clId="{39F8C5E5-AC07-4E55-9A81-58B77A6CA303}" dt="2021-12-13T14:25:22.250" v="795" actId="20577"/>
          <ac:spMkLst>
            <pc:docMk/>
            <pc:sldMk cId="0" sldId="265"/>
            <ac:spMk id="43" creationId="{EE428AEA-5B72-40F1-B612-E663F706E3B2}"/>
          </ac:spMkLst>
        </pc:spChg>
        <pc:spChg chg="add mod">
          <ac:chgData name="井平 達也" userId="69f12cef61324bd0" providerId="LiveId" clId="{39F8C5E5-AC07-4E55-9A81-58B77A6CA303}" dt="2021-12-13T14:24:32.020" v="732" actId="1076"/>
          <ac:spMkLst>
            <pc:docMk/>
            <pc:sldMk cId="0" sldId="265"/>
            <ac:spMk id="54" creationId="{1A42EC5F-C83C-4C9E-AD0F-78709F51082D}"/>
          </ac:spMkLst>
        </pc:spChg>
        <pc:spChg chg="add mod">
          <ac:chgData name="井平 達也" userId="69f12cef61324bd0" providerId="LiveId" clId="{39F8C5E5-AC07-4E55-9A81-58B77A6CA303}" dt="2021-12-13T14:25:17.252" v="779" actId="1076"/>
          <ac:spMkLst>
            <pc:docMk/>
            <pc:sldMk cId="0" sldId="265"/>
            <ac:spMk id="55" creationId="{D8656A3E-16A8-4A04-9286-10BE3F00A9CE}"/>
          </ac:spMkLst>
        </pc:spChg>
        <pc:grpChg chg="add mod">
          <ac:chgData name="井平 達也" userId="69f12cef61324bd0" providerId="LiveId" clId="{39F8C5E5-AC07-4E55-9A81-58B77A6CA303}" dt="2021-12-13T14:23:48.147" v="727" actId="1076"/>
          <ac:grpSpMkLst>
            <pc:docMk/>
            <pc:sldMk cId="0" sldId="265"/>
            <ac:grpSpMk id="3" creationId="{FB647DB8-A794-455B-9FD6-4304D69E6F62}"/>
          </ac:grpSpMkLst>
        </pc:grpChg>
        <pc:picChg chg="mod">
          <ac:chgData name="井平 達也" userId="69f12cef61324bd0" providerId="LiveId" clId="{39F8C5E5-AC07-4E55-9A81-58B77A6CA303}" dt="2021-12-13T14:18:48.303" v="693" actId="1076"/>
          <ac:picMkLst>
            <pc:docMk/>
            <pc:sldMk cId="0" sldId="265"/>
            <ac:picMk id="48" creationId="{0058BE3B-7374-1F42-B411-C81CA9A7493A}"/>
          </ac:picMkLst>
        </pc:picChg>
        <pc:picChg chg="mod">
          <ac:chgData name="井平 達也" userId="69f12cef61324bd0" providerId="LiveId" clId="{39F8C5E5-AC07-4E55-9A81-58B77A6CA303}" dt="2021-12-13T14:19:03.887" v="698" actId="1076"/>
          <ac:picMkLst>
            <pc:docMk/>
            <pc:sldMk cId="0" sldId="265"/>
            <ac:picMk id="50" creationId="{7B63C255-DB06-FA41-BD40-546B46DEC65E}"/>
          </ac:picMkLst>
        </pc:picChg>
        <pc:picChg chg="mod ord">
          <ac:chgData name="井平 達也" userId="69f12cef61324bd0" providerId="LiveId" clId="{39F8C5E5-AC07-4E55-9A81-58B77A6CA303}" dt="2021-12-13T14:23:48.147" v="727" actId="1076"/>
          <ac:picMkLst>
            <pc:docMk/>
            <pc:sldMk cId="0" sldId="265"/>
            <ac:picMk id="58" creationId="{7BCC3450-43B9-6F43-B7C1-20818EA362D9}"/>
          </ac:picMkLst>
        </pc:picChg>
        <pc:picChg chg="mod ord">
          <ac:chgData name="井平 達也" userId="69f12cef61324bd0" providerId="LiveId" clId="{39F8C5E5-AC07-4E55-9A81-58B77A6CA303}" dt="2021-12-13T14:23:48.147" v="727" actId="1076"/>
          <ac:picMkLst>
            <pc:docMk/>
            <pc:sldMk cId="0" sldId="265"/>
            <ac:picMk id="59" creationId="{1B92B1FA-E3A5-DC4F-95B3-A87AC583E092}"/>
          </ac:picMkLst>
        </pc:picChg>
        <pc:picChg chg="mod ord">
          <ac:chgData name="井平 達也" userId="69f12cef61324bd0" providerId="LiveId" clId="{39F8C5E5-AC07-4E55-9A81-58B77A6CA303}" dt="2021-12-13T14:23:48.147" v="727" actId="1076"/>
          <ac:picMkLst>
            <pc:docMk/>
            <pc:sldMk cId="0" sldId="265"/>
            <ac:picMk id="60" creationId="{B51A8195-D6D6-A647-BAC0-363D1E6CBC38}"/>
          </ac:picMkLst>
        </pc:picChg>
        <pc:picChg chg="mod">
          <ac:chgData name="井平 達也" userId="69f12cef61324bd0" providerId="LiveId" clId="{39F8C5E5-AC07-4E55-9A81-58B77A6CA303}" dt="2021-12-13T14:18:57.291" v="697" actId="1076"/>
          <ac:picMkLst>
            <pc:docMk/>
            <pc:sldMk cId="0" sldId="265"/>
            <ac:picMk id="61" creationId="{5CAF59DA-D7B5-8048-92A0-7DF7ABC28E8B}"/>
          </ac:picMkLst>
        </pc:picChg>
        <pc:picChg chg="mod">
          <ac:chgData name="井平 達也" userId="69f12cef61324bd0" providerId="LiveId" clId="{39F8C5E5-AC07-4E55-9A81-58B77A6CA303}" dt="2021-12-13T14:23:54.867" v="730" actId="1076"/>
          <ac:picMkLst>
            <pc:docMk/>
            <pc:sldMk cId="0" sldId="265"/>
            <ac:picMk id="62" creationId="{BC72E5D8-BC43-5049-8367-E653E92D85B4}"/>
          </ac:picMkLst>
        </pc:picChg>
        <pc:picChg chg="add mod">
          <ac:chgData name="井平 達也" userId="69f12cef61324bd0" providerId="LiveId" clId="{39F8C5E5-AC07-4E55-9A81-58B77A6CA303}" dt="2021-12-13T14:23:48.147" v="727" actId="1076"/>
          <ac:picMkLst>
            <pc:docMk/>
            <pc:sldMk cId="0" sldId="265"/>
            <ac:picMk id="3074" creationId="{444F4074-6ECD-4BB7-82E0-A8E3A2D487DB}"/>
          </ac:picMkLst>
        </pc:picChg>
      </pc:sldChg>
      <pc:sldChg chg="new del">
        <pc:chgData name="井平 達也" userId="69f12cef61324bd0" providerId="LiveId" clId="{39F8C5E5-AC07-4E55-9A81-58B77A6CA303}" dt="2021-12-13T11:49:28.319" v="1" actId="2696"/>
        <pc:sldMkLst>
          <pc:docMk/>
          <pc:sldMk cId="4027490142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916" cy="498959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506" y="0"/>
            <a:ext cx="2950012" cy="498959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EB93060C-4515-4F98-82B6-B6BE045247BD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380"/>
            <a:ext cx="2948916" cy="498959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506" y="9440380"/>
            <a:ext cx="2950012" cy="498959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91080108-CD4C-49CE-9557-306630421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607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43412" y="2141661"/>
            <a:ext cx="4286884" cy="284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30429" y="5355808"/>
            <a:ext cx="495300" cy="19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Segoe Pro"/>
                <a:cs typeface="Segoe Pro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120" dirty="0"/>
              <a:t>MEMO</a:t>
            </a:r>
            <a:r>
              <a:rPr spc="-75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eaLnBrk="1" hangingPunct="1">
        <a:defRPr kumimoji="1">
          <a:latin typeface="+mj-lt"/>
          <a:ea typeface="+mj-ea"/>
          <a:cs typeface="+mj-cs"/>
        </a:defRPr>
      </a:lvl1pPr>
    </p:titleStyle>
    <p:bodyStyle>
      <a:lvl1pPr marL="0" eaLnBrk="1" hangingPunct="1">
        <a:defRPr kumimoji="1">
          <a:latin typeface="+mn-lt"/>
          <a:ea typeface="+mn-ea"/>
          <a:cs typeface="+mn-cs"/>
        </a:defRPr>
      </a:lvl1pPr>
      <a:lvl2pPr marL="457200" eaLnBrk="1" hangingPunct="1">
        <a:defRPr kumimoji="1">
          <a:latin typeface="+mn-lt"/>
          <a:ea typeface="+mn-ea"/>
          <a:cs typeface="+mn-cs"/>
        </a:defRPr>
      </a:lvl2pPr>
      <a:lvl3pPr marL="914400" eaLnBrk="1" hangingPunct="1">
        <a:defRPr kumimoji="1">
          <a:latin typeface="+mn-lt"/>
          <a:ea typeface="+mn-ea"/>
          <a:cs typeface="+mn-cs"/>
        </a:defRPr>
      </a:lvl3pPr>
      <a:lvl4pPr marL="1371600" eaLnBrk="1" hangingPunct="1">
        <a:defRPr kumimoji="1">
          <a:latin typeface="+mn-lt"/>
          <a:ea typeface="+mn-ea"/>
          <a:cs typeface="+mn-cs"/>
        </a:defRPr>
      </a:lvl4pPr>
      <a:lvl5pPr marL="1828800" eaLnBrk="1" hangingPunct="1">
        <a:defRPr kumimoji="1">
          <a:latin typeface="+mn-lt"/>
          <a:ea typeface="+mn-ea"/>
          <a:cs typeface="+mn-cs"/>
        </a:defRPr>
      </a:lvl5pPr>
      <a:lvl6pPr marL="2286000" eaLnBrk="1" hangingPunct="1">
        <a:defRPr kumimoji="1">
          <a:latin typeface="+mn-lt"/>
          <a:ea typeface="+mn-ea"/>
          <a:cs typeface="+mn-cs"/>
        </a:defRPr>
      </a:lvl6pPr>
      <a:lvl7pPr marL="2743200" eaLnBrk="1" hangingPunct="1">
        <a:defRPr kumimoji="1">
          <a:latin typeface="+mn-lt"/>
          <a:ea typeface="+mn-ea"/>
          <a:cs typeface="+mn-cs"/>
        </a:defRPr>
      </a:lvl7pPr>
      <a:lvl8pPr marL="3200400" eaLnBrk="1" hangingPunct="1">
        <a:defRPr kumimoji="1">
          <a:latin typeface="+mn-lt"/>
          <a:ea typeface="+mn-ea"/>
          <a:cs typeface="+mn-cs"/>
        </a:defRPr>
      </a:lvl8pPr>
      <a:lvl9pPr marL="3657600" eaLnBrk="1" hangingPunct="1">
        <a:defRPr kumimoji="1">
          <a:latin typeface="+mn-lt"/>
          <a:ea typeface="+mn-ea"/>
          <a:cs typeface="+mn-cs"/>
        </a:defRPr>
      </a:lvl9pPr>
    </p:bodyStyle>
    <p:otherStyle>
      <a:lvl1pPr marL="0" eaLnBrk="1" hangingPunct="1">
        <a:defRPr kumimoji="1">
          <a:latin typeface="+mn-lt"/>
          <a:ea typeface="+mn-ea"/>
          <a:cs typeface="+mn-cs"/>
        </a:defRPr>
      </a:lvl1pPr>
      <a:lvl2pPr marL="457200" eaLnBrk="1" hangingPunct="1">
        <a:defRPr kumimoji="1">
          <a:latin typeface="+mn-lt"/>
          <a:ea typeface="+mn-ea"/>
          <a:cs typeface="+mn-cs"/>
        </a:defRPr>
      </a:lvl2pPr>
      <a:lvl3pPr marL="914400" eaLnBrk="1" hangingPunct="1">
        <a:defRPr kumimoji="1">
          <a:latin typeface="+mn-lt"/>
          <a:ea typeface="+mn-ea"/>
          <a:cs typeface="+mn-cs"/>
        </a:defRPr>
      </a:lvl3pPr>
      <a:lvl4pPr marL="1371600" eaLnBrk="1" hangingPunct="1">
        <a:defRPr kumimoji="1">
          <a:latin typeface="+mn-lt"/>
          <a:ea typeface="+mn-ea"/>
          <a:cs typeface="+mn-cs"/>
        </a:defRPr>
      </a:lvl4pPr>
      <a:lvl5pPr marL="1828800" eaLnBrk="1" hangingPunct="1">
        <a:defRPr kumimoji="1">
          <a:latin typeface="+mn-lt"/>
          <a:ea typeface="+mn-ea"/>
          <a:cs typeface="+mn-cs"/>
        </a:defRPr>
      </a:lvl5pPr>
      <a:lvl6pPr marL="2286000" eaLnBrk="1" hangingPunct="1">
        <a:defRPr kumimoji="1">
          <a:latin typeface="+mn-lt"/>
          <a:ea typeface="+mn-ea"/>
          <a:cs typeface="+mn-cs"/>
        </a:defRPr>
      </a:lvl6pPr>
      <a:lvl7pPr marL="2743200" eaLnBrk="1" hangingPunct="1">
        <a:defRPr kumimoji="1">
          <a:latin typeface="+mn-lt"/>
          <a:ea typeface="+mn-ea"/>
          <a:cs typeface="+mn-cs"/>
        </a:defRPr>
      </a:lvl7pPr>
      <a:lvl8pPr marL="3200400" eaLnBrk="1" hangingPunct="1">
        <a:defRPr kumimoji="1">
          <a:latin typeface="+mn-lt"/>
          <a:ea typeface="+mn-ea"/>
          <a:cs typeface="+mn-cs"/>
        </a:defRPr>
      </a:lvl8pPr>
      <a:lvl9pPr marL="3657600" eaLnBrk="1" hangingPunct="1">
        <a:defRPr kumimoji="1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emf"/><Relationship Id="rId7" Type="http://schemas.openxmlformats.org/officeDocument/2006/relationships/image" Target="../media/image27.pn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emf"/><Relationship Id="rId10" Type="http://schemas.openxmlformats.org/officeDocument/2006/relationships/image" Target="../media/image90.png"/><Relationship Id="rId4" Type="http://schemas.openxmlformats.org/officeDocument/2006/relationships/image" Target="../media/image86.em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emf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emf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jpeg"/><Relationship Id="rId5" Type="http://schemas.openxmlformats.org/officeDocument/2006/relationships/image" Target="../media/image94.emf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emf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emf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emf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emf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emf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emf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emf"/><Relationship Id="rId4" Type="http://schemas.openxmlformats.org/officeDocument/2006/relationships/image" Target="../media/image40.png"/><Relationship Id="rId9" Type="http://schemas.openxmlformats.org/officeDocument/2006/relationships/image" Target="../media/image45.emf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10" Type="http://schemas.openxmlformats.org/officeDocument/2006/relationships/image" Target="../media/image63.png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68.emf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40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emf"/><Relationship Id="rId7" Type="http://schemas.openxmlformats.org/officeDocument/2006/relationships/image" Target="../media/image29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83.png"/><Relationship Id="rId5" Type="http://schemas.openxmlformats.org/officeDocument/2006/relationships/image" Target="../media/image80.emf"/><Relationship Id="rId10" Type="http://schemas.openxmlformats.org/officeDocument/2006/relationships/image" Target="../media/image82.png"/><Relationship Id="rId4" Type="http://schemas.openxmlformats.org/officeDocument/2006/relationships/image" Target="../media/image79.emf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" y="179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28"/>
                </a:lnTo>
                <a:lnTo>
                  <a:pt x="10692015" y="149428"/>
                </a:lnTo>
                <a:lnTo>
                  <a:pt x="10692015" y="0"/>
                </a:lnTo>
                <a:close/>
              </a:path>
            </a:pathLst>
          </a:custGeom>
          <a:solidFill>
            <a:srgbClr val="DD3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7559" y="5715588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7559" y="7385000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26298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 dirty="0">
              <a:latin typeface="YuGothic"/>
              <a:cs typeface="Yu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8441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4254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0067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5879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21692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87505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01079"/>
              </p:ext>
            </p:extLst>
          </p:nvPr>
        </p:nvGraphicFramePr>
        <p:xfrm>
          <a:off x="5790809" y="1451782"/>
          <a:ext cx="4419991" cy="4120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66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sz="2100" baseline="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Times New Roman"/>
                        </a:rPr>
                        <a:t>    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sz="2100" dirty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lang="en-US" sz="2100" dirty="0" smtClean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endParaRPr sz="2100" dirty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endParaRPr sz="2100" dirty="0">
                        <a:solidFill>
                          <a:srgbClr val="FF0000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51460" algn="l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2100" dirty="0" smtClean="0">
                          <a:solidFill>
                            <a:srgbClr val="FF0000"/>
                          </a:solidFill>
                          <a:latin typeface="Segoe Pro"/>
                          <a:cs typeface="Segoe Pro"/>
                        </a:rPr>
                        <a:t>  1</a:t>
                      </a:r>
                      <a:endParaRPr sz="2100" dirty="0">
                        <a:solidFill>
                          <a:srgbClr val="FF0000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3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 8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9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0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11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8904217"/>
                  </a:ext>
                </a:extLst>
              </a:tr>
              <a:tr h="70092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100" dirty="0" smtClean="0">
                          <a:solidFill>
                            <a:srgbClr val="FF0000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  <a:latin typeface="Segoe Pro"/>
                          <a:cs typeface="Segoe Pro"/>
                        </a:rPr>
                        <a:t>3</a:t>
                      </a:r>
                      <a:endParaRPr sz="2100" dirty="0">
                        <a:solidFill>
                          <a:srgbClr val="FF0000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 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5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16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17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18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19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0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 </a:t>
                      </a: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3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4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45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26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27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Times New Roman"/>
                        </a:rPr>
                        <a:t>28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29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30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31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>
            <a:spLocks noGrp="1"/>
          </p:cNvSpPr>
          <p:nvPr>
            <p:ph type="title" idx="4294967295"/>
          </p:nvPr>
        </p:nvSpPr>
        <p:spPr>
          <a:xfrm>
            <a:off x="8766562" y="633044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95" dirty="0">
                <a:solidFill>
                  <a:srgbClr val="DE3B3B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</a:t>
            </a:r>
            <a:r>
              <a:rPr lang="en-US" spc="195" dirty="0" smtClean="0">
                <a:solidFill>
                  <a:srgbClr val="DE3B3B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25</a:t>
            </a:r>
            <a:endParaRPr spc="-370" dirty="0">
              <a:solidFill>
                <a:srgbClr val="DE3B3B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4294967295"/>
          </p:nvPr>
        </p:nvSpPr>
        <p:spPr>
          <a:xfrm>
            <a:off x="5830429" y="5512792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en-US" spc="120" dirty="0"/>
              <a:t>MEMO</a:t>
            </a:r>
            <a:r>
              <a:rPr lang="en-US" spc="-75" dirty="0"/>
              <a:t> 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DB22C38-52F8-414E-B699-8D0A6A992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677" y="1106020"/>
            <a:ext cx="2273300" cy="1524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764AC1BF-F55B-C342-B1E3-3A296AD1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08" y="2056408"/>
            <a:ext cx="3390900" cy="30480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9D020F10-3C70-BA45-81B7-4CF0BDC02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834" y="6476775"/>
            <a:ext cx="856127" cy="836217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6878D31-918D-A147-ABE4-0AFAF5A94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78" y="284518"/>
            <a:ext cx="590101" cy="1151648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C54436D-3D61-4AB0-A293-89102A771B88}"/>
              </a:ext>
            </a:extLst>
          </p:cNvPr>
          <p:cNvGrpSpPr/>
          <p:nvPr/>
        </p:nvGrpSpPr>
        <p:grpSpPr>
          <a:xfrm>
            <a:off x="1885237" y="616248"/>
            <a:ext cx="2031149" cy="6683125"/>
            <a:chOff x="1885237" y="269827"/>
            <a:chExt cx="2031149" cy="6683125"/>
          </a:xfrm>
        </p:grpSpPr>
        <p:sp>
          <p:nvSpPr>
            <p:cNvPr id="3" name="フローチャート: 代替処理 2">
              <a:extLst>
                <a:ext uri="{FF2B5EF4-FFF2-40B4-BE49-F238E27FC236}">
                  <a16:creationId xmlns:a16="http://schemas.microsoft.com/office/drawing/2014/main" id="{EF1EC1CC-D130-444E-B223-957CDCA2D120}"/>
                </a:ext>
              </a:extLst>
            </p:cNvPr>
            <p:cNvSpPr/>
            <p:nvPr/>
          </p:nvSpPr>
          <p:spPr>
            <a:xfrm>
              <a:off x="1885237" y="2271840"/>
              <a:ext cx="2031149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集積所</a:t>
              </a:r>
            </a:p>
          </p:txBody>
        </p:sp>
        <p:sp>
          <p:nvSpPr>
            <p:cNvPr id="32" name="フローチャート: 代替処理 31">
              <a:extLst>
                <a:ext uri="{FF2B5EF4-FFF2-40B4-BE49-F238E27FC236}">
                  <a16:creationId xmlns:a16="http://schemas.microsoft.com/office/drawing/2014/main" id="{BCC311EA-EAA0-482D-A86C-747A0434FD84}"/>
                </a:ext>
              </a:extLst>
            </p:cNvPr>
            <p:cNvSpPr/>
            <p:nvPr/>
          </p:nvSpPr>
          <p:spPr>
            <a:xfrm>
              <a:off x="1885237" y="4245033"/>
              <a:ext cx="2031149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仮置場</a:t>
              </a:r>
            </a:p>
          </p:txBody>
        </p:sp>
        <p:sp>
          <p:nvSpPr>
            <p:cNvPr id="33" name="フローチャート: 代替処理 32">
              <a:extLst>
                <a:ext uri="{FF2B5EF4-FFF2-40B4-BE49-F238E27FC236}">
                  <a16:creationId xmlns:a16="http://schemas.microsoft.com/office/drawing/2014/main" id="{541495E8-C4B3-48CD-9521-C49C13617F8A}"/>
                </a:ext>
              </a:extLst>
            </p:cNvPr>
            <p:cNvSpPr/>
            <p:nvPr/>
          </p:nvSpPr>
          <p:spPr>
            <a:xfrm>
              <a:off x="1885237" y="6217219"/>
              <a:ext cx="2031149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ご</a:t>
              </a:r>
              <a:r>
                <a:rPr lang="ja-JP" altLang="en-US" sz="24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み</a:t>
              </a:r>
              <a:r>
                <a:rPr lang="ja-JP" altLang="en-US" sz="2400" dirty="0" smtClean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処理場</a:t>
              </a:r>
              <a:endPara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21" name="矢印: 下 20">
              <a:extLst>
                <a:ext uri="{FF2B5EF4-FFF2-40B4-BE49-F238E27FC236}">
                  <a16:creationId xmlns:a16="http://schemas.microsoft.com/office/drawing/2014/main" id="{EDE39025-9326-4DE6-8E43-DF57A9A9DF6F}"/>
                </a:ext>
              </a:extLst>
            </p:cNvPr>
            <p:cNvSpPr/>
            <p:nvPr/>
          </p:nvSpPr>
          <p:spPr>
            <a:xfrm>
              <a:off x="2648134" y="1005560"/>
              <a:ext cx="505353" cy="1261841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ローチャート: 代替処理 40">
              <a:extLst>
                <a:ext uri="{FF2B5EF4-FFF2-40B4-BE49-F238E27FC236}">
                  <a16:creationId xmlns:a16="http://schemas.microsoft.com/office/drawing/2014/main" id="{E475A12B-DB5B-40D5-82DD-E54D12BEC264}"/>
                </a:ext>
              </a:extLst>
            </p:cNvPr>
            <p:cNvSpPr/>
            <p:nvPr/>
          </p:nvSpPr>
          <p:spPr>
            <a:xfrm>
              <a:off x="1885237" y="269827"/>
              <a:ext cx="2031149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被災家屋</a:t>
              </a:r>
              <a:endPara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42" name="矢印: 下 41">
              <a:extLst>
                <a:ext uri="{FF2B5EF4-FFF2-40B4-BE49-F238E27FC236}">
                  <a16:creationId xmlns:a16="http://schemas.microsoft.com/office/drawing/2014/main" id="{DF806B5D-52A8-4518-8923-E018C5C37020}"/>
                </a:ext>
              </a:extLst>
            </p:cNvPr>
            <p:cNvSpPr/>
            <p:nvPr/>
          </p:nvSpPr>
          <p:spPr>
            <a:xfrm>
              <a:off x="2649592" y="3003134"/>
              <a:ext cx="505353" cy="1261841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矢印: 下 43">
              <a:extLst>
                <a:ext uri="{FF2B5EF4-FFF2-40B4-BE49-F238E27FC236}">
                  <a16:creationId xmlns:a16="http://schemas.microsoft.com/office/drawing/2014/main" id="{1295AB5A-52E1-41FF-8A0C-57F2310112B3}"/>
                </a:ext>
              </a:extLst>
            </p:cNvPr>
            <p:cNvSpPr/>
            <p:nvPr/>
          </p:nvSpPr>
          <p:spPr>
            <a:xfrm>
              <a:off x="2649592" y="4980766"/>
              <a:ext cx="505353" cy="1261841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7002884" y="5743332"/>
            <a:ext cx="3323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被災家屋から出てきた災害ごみは、自宅近くの集積所→郊外等の仮置場→</a:t>
            </a:r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</a:t>
            </a:r>
            <a:r>
              <a:rPr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</a:t>
            </a:r>
            <a:r>
              <a:rPr kumimoji="1"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処理場の順に運搬されて</a:t>
            </a:r>
            <a:endParaRPr kumimoji="1" lang="en-US" altLang="ja-JP" sz="1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いきます。</a:t>
            </a:r>
            <a:endParaRPr kumimoji="1" lang="en-US" altLang="ja-JP" sz="1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集積所は、災害の規模等により、</a:t>
            </a:r>
            <a:endParaRPr lang="en-US" altLang="ja-JP" sz="1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設置されない場合もあります。</a:t>
            </a:r>
            <a:endParaRPr kumimoji="1" lang="ja-JP" altLang="en-US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67" y="1266240"/>
            <a:ext cx="1108285" cy="986374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74" y="3256739"/>
            <a:ext cx="1108285" cy="986374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1" y="5247238"/>
            <a:ext cx="1108285" cy="986374"/>
          </a:xfrm>
          <a:prstGeom prst="rect">
            <a:avLst/>
          </a:prstGeom>
        </p:spPr>
      </p:pic>
      <p:pic>
        <p:nvPicPr>
          <p:cNvPr id="39" name="Picture 2" descr="https://blogger.googleusercontent.com/img/b/R29vZ2xl/AVvXsEiIfGE1HXtscenlYX3ElAV00frQd1RYYOuyobi-zrMOnPmpKis8XapJ2FSp6ku2g1st2oqq5C0t1zhCFng-LdNFvO6XGzjH4K3hs0-TA7CL8lcOSmXCEwAPDe6vwcnUSlzRZfX5Z7YossCZjMjO0pbS97KZpbCz_m54Hk4aa7P1ZSGXoPZO6ZGhIzgn2N_g/s813/eto_hebi_omoc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25" y="487240"/>
            <a:ext cx="894316" cy="9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" y="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15"/>
                </a:lnTo>
                <a:lnTo>
                  <a:pt x="10692015" y="149415"/>
                </a:lnTo>
                <a:lnTo>
                  <a:pt x="10692015" y="0"/>
                </a:lnTo>
                <a:close/>
              </a:path>
            </a:pathLst>
          </a:custGeom>
          <a:solidFill>
            <a:srgbClr val="B7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0058BE3B-7374-1F42-B411-C81CA9A7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097" y="1092577"/>
            <a:ext cx="2298700" cy="1651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12D0C2C1-D680-9A49-900A-32194D795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97" y="2182836"/>
            <a:ext cx="3378200" cy="304800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5CAF59DA-D7B5-8048-92A0-7DF7ABC28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467" y="286339"/>
            <a:ext cx="1321136" cy="1136978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BC72E5D8-BC43-5049-8367-E653E92D8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298" y="6100200"/>
            <a:ext cx="1076586" cy="924760"/>
          </a:xfrm>
          <a:prstGeom prst="rect">
            <a:avLst/>
          </a:prstGeom>
        </p:spPr>
      </p:pic>
      <p:sp>
        <p:nvSpPr>
          <p:cNvPr id="32" name="object 36">
            <a:extLst>
              <a:ext uri="{FF2B5EF4-FFF2-40B4-BE49-F238E27FC236}">
                <a16:creationId xmlns:a16="http://schemas.microsoft.com/office/drawing/2014/main" id="{60DE3065-E1BE-482E-85CC-D9D64B4ABA6B}"/>
              </a:ext>
            </a:extLst>
          </p:cNvPr>
          <p:cNvSpPr txBox="1">
            <a:spLocks/>
          </p:cNvSpPr>
          <p:nvPr/>
        </p:nvSpPr>
        <p:spPr>
          <a:xfrm>
            <a:off x="8964514" y="614415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kumimoji="0" lang="en-US" kern="0" spc="195" dirty="0" smtClean="0">
                <a:solidFill>
                  <a:srgbClr val="B73333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endParaRPr kumimoji="0" lang="en-US" kern="0" spc="-370" dirty="0">
              <a:solidFill>
                <a:srgbClr val="B73333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45CF5035-E521-404E-ADAC-167E85FD9E29}"/>
              </a:ext>
            </a:extLst>
          </p:cNvPr>
          <p:cNvSpPr/>
          <p:nvPr/>
        </p:nvSpPr>
        <p:spPr>
          <a:xfrm>
            <a:off x="5857559" y="6025665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20FF9FF0-F89D-4C5A-8CF3-E2D884745A2D}"/>
              </a:ext>
            </a:extLst>
          </p:cNvPr>
          <p:cNvSpPr/>
          <p:nvPr/>
        </p:nvSpPr>
        <p:spPr>
          <a:xfrm>
            <a:off x="5857559" y="7312992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916CF73B-F77B-45E8-AA53-F4978B3AE0E8}"/>
              </a:ext>
            </a:extLst>
          </p:cNvPr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F31950DF-9A65-467E-BEDE-08B5B441CBCD}"/>
              </a:ext>
            </a:extLst>
          </p:cNvPr>
          <p:cNvSpPr txBox="1"/>
          <p:nvPr/>
        </p:nvSpPr>
        <p:spPr>
          <a:xfrm>
            <a:off x="5926298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 dirty="0">
              <a:latin typeface="YuGothic"/>
              <a:cs typeface="YuGothic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12103ED5-F364-4069-8527-2C9F1E87F81E}"/>
              </a:ext>
            </a:extLst>
          </p:cNvPr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689A24CE-001D-4B2E-9BD4-7A65B00B0A25}"/>
              </a:ext>
            </a:extLst>
          </p:cNvPr>
          <p:cNvSpPr txBox="1"/>
          <p:nvPr/>
        </p:nvSpPr>
        <p:spPr>
          <a:xfrm>
            <a:off x="658441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6B13CC3D-7A09-4C78-A55D-2631473917EE}"/>
              </a:ext>
            </a:extLst>
          </p:cNvPr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628B34E8-F75A-4028-BD4B-CFCB32E8BC85}"/>
              </a:ext>
            </a:extLst>
          </p:cNvPr>
          <p:cNvSpPr txBox="1"/>
          <p:nvPr/>
        </p:nvSpPr>
        <p:spPr>
          <a:xfrm>
            <a:off x="724254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id="{B9460964-4E13-41B2-9169-C0F17881207A}"/>
              </a:ext>
            </a:extLst>
          </p:cNvPr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3">
            <a:extLst>
              <a:ext uri="{FF2B5EF4-FFF2-40B4-BE49-F238E27FC236}">
                <a16:creationId xmlns:a16="http://schemas.microsoft.com/office/drawing/2014/main" id="{114EB8C5-EE70-406F-A551-FD292D691078}"/>
              </a:ext>
            </a:extLst>
          </p:cNvPr>
          <p:cNvSpPr txBox="1"/>
          <p:nvPr/>
        </p:nvSpPr>
        <p:spPr>
          <a:xfrm>
            <a:off x="790067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FB461356-DA7F-49B7-85E6-FD0D172F26D4}"/>
              </a:ext>
            </a:extLst>
          </p:cNvPr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F36746FF-CF1C-4CD8-A6BE-4E85A37AE7BA}"/>
              </a:ext>
            </a:extLst>
          </p:cNvPr>
          <p:cNvSpPr txBox="1"/>
          <p:nvPr/>
        </p:nvSpPr>
        <p:spPr>
          <a:xfrm>
            <a:off x="855879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1B15BFE4-65DF-49B0-870C-D30407A6F14C}"/>
              </a:ext>
            </a:extLst>
          </p:cNvPr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993EB0C1-5B35-4282-A95D-C00180B5EC69}"/>
              </a:ext>
            </a:extLst>
          </p:cNvPr>
          <p:cNvSpPr txBox="1"/>
          <p:nvPr/>
        </p:nvSpPr>
        <p:spPr>
          <a:xfrm>
            <a:off x="921692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0646F1B5-F6CD-4EC9-AE74-9969F370EC84}"/>
              </a:ext>
            </a:extLst>
          </p:cNvPr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9">
            <a:extLst>
              <a:ext uri="{FF2B5EF4-FFF2-40B4-BE49-F238E27FC236}">
                <a16:creationId xmlns:a16="http://schemas.microsoft.com/office/drawing/2014/main" id="{6B0BA78B-215D-4E88-AD26-985D20F2C15A}"/>
              </a:ext>
            </a:extLst>
          </p:cNvPr>
          <p:cNvSpPr txBox="1"/>
          <p:nvPr/>
        </p:nvSpPr>
        <p:spPr>
          <a:xfrm>
            <a:off x="987505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53" name="object 37">
            <a:extLst>
              <a:ext uri="{FF2B5EF4-FFF2-40B4-BE49-F238E27FC236}">
                <a16:creationId xmlns:a16="http://schemas.microsoft.com/office/drawing/2014/main" id="{BC4854A3-8672-4750-8219-5A88409BC81E}"/>
              </a:ext>
            </a:extLst>
          </p:cNvPr>
          <p:cNvSpPr txBox="1">
            <a:spLocks/>
          </p:cNvSpPr>
          <p:nvPr/>
        </p:nvSpPr>
        <p:spPr>
          <a:xfrm>
            <a:off x="5888558" y="6012308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000" b="0" i="0" kern="1200">
                <a:solidFill>
                  <a:srgbClr val="666666"/>
                </a:solidFill>
                <a:latin typeface="Segoe Pro"/>
                <a:ea typeface="+mn-ea"/>
                <a:cs typeface="Segoe Pro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65"/>
              </a:spcBef>
            </a:pPr>
            <a:r>
              <a:rPr lang="en-US" spc="120" dirty="0"/>
              <a:t>MEMO</a:t>
            </a:r>
            <a:r>
              <a:rPr lang="en-US" spc="-75" dirty="0"/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4F4074-6ECD-4BB7-82E0-A8E3A2D4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3" y="366048"/>
            <a:ext cx="5301192" cy="40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矢印: 下 53">
            <a:extLst>
              <a:ext uri="{FF2B5EF4-FFF2-40B4-BE49-F238E27FC236}">
                <a16:creationId xmlns:a16="http://schemas.microsoft.com/office/drawing/2014/main" id="{1A42EC5F-C83C-4C9E-AD0F-78709F51082D}"/>
              </a:ext>
            </a:extLst>
          </p:cNvPr>
          <p:cNvSpPr/>
          <p:nvPr/>
        </p:nvSpPr>
        <p:spPr>
          <a:xfrm>
            <a:off x="2734644" y="4849917"/>
            <a:ext cx="505353" cy="80046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ローチャート: 代替処理 54">
            <a:extLst>
              <a:ext uri="{FF2B5EF4-FFF2-40B4-BE49-F238E27FC236}">
                <a16:creationId xmlns:a16="http://schemas.microsoft.com/office/drawing/2014/main" id="{D8656A3E-16A8-4A04-9286-10BE3F00A9CE}"/>
              </a:ext>
            </a:extLst>
          </p:cNvPr>
          <p:cNvSpPr/>
          <p:nvPr/>
        </p:nvSpPr>
        <p:spPr>
          <a:xfrm>
            <a:off x="1169281" y="4313253"/>
            <a:ext cx="3672408" cy="73573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冷蔵庫の中は空っぽに！</a:t>
            </a:r>
            <a:endParaRPr kumimoji="1" lang="ja-JP" altLang="en-US" sz="2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13099" y="5710944"/>
            <a:ext cx="857378" cy="1486053"/>
            <a:chOff x="910940" y="5235617"/>
            <a:chExt cx="857378" cy="1486053"/>
          </a:xfrm>
        </p:grpSpPr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940" y="5298636"/>
              <a:ext cx="857378" cy="1423034"/>
            </a:xfrm>
            <a:prstGeom prst="rect">
              <a:avLst/>
            </a:prstGeom>
          </p:spPr>
        </p:pic>
        <p:sp>
          <p:nvSpPr>
            <p:cNvPr id="64" name="フローチャート: 代替処理 63">
              <a:extLst>
                <a:ext uri="{FF2B5EF4-FFF2-40B4-BE49-F238E27FC236}">
                  <a16:creationId xmlns:a16="http://schemas.microsoft.com/office/drawing/2014/main" id="{CFF79E29-2453-4669-8F44-CF455E5A3DB0}"/>
                </a:ext>
              </a:extLst>
            </p:cNvPr>
            <p:cNvSpPr/>
            <p:nvPr/>
          </p:nvSpPr>
          <p:spPr>
            <a:xfrm>
              <a:off x="1010612" y="5235617"/>
              <a:ext cx="620767" cy="133818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仮置場</a:t>
              </a:r>
              <a:endPara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392122" y="5362159"/>
            <a:ext cx="2378514" cy="2126878"/>
            <a:chOff x="2289256" y="5134379"/>
            <a:chExt cx="2378514" cy="212687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61" y="5134379"/>
              <a:ext cx="1341009" cy="1480335"/>
            </a:xfrm>
            <a:prstGeom prst="rect">
              <a:avLst/>
            </a:prstGeom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256" y="5191125"/>
              <a:ext cx="2359828" cy="2070132"/>
            </a:xfrm>
            <a:prstGeom prst="rect">
              <a:avLst/>
            </a:prstGeom>
          </p:spPr>
        </p:pic>
      </p:grpSp>
      <p:sp>
        <p:nvSpPr>
          <p:cNvPr id="43" name="テキスト ボックス 42"/>
          <p:cNvSpPr txBox="1"/>
          <p:nvPr/>
        </p:nvSpPr>
        <p:spPr>
          <a:xfrm>
            <a:off x="7159522" y="6097674"/>
            <a:ext cx="3120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被災した冷蔵庫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を仮置場に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搬入するときは必ず中身を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全部取り出してから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搬入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して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ください。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56" name="object 19">
            <a:extLst>
              <a:ext uri="{FF2B5EF4-FFF2-40B4-BE49-F238E27FC236}">
                <a16:creationId xmlns:a16="http://schemas.microsoft.com/office/drawing/2014/main" id="{BAEBBBCE-E73A-4B49-9D15-095E7E8E5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27904"/>
              </p:ext>
            </p:extLst>
          </p:nvPr>
        </p:nvGraphicFramePr>
        <p:xfrm>
          <a:off x="5768008" y="2141661"/>
          <a:ext cx="4469130" cy="3011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3600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764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7005" marB="3600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144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 anchor="ctr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18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19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 anchor="ctr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 anchor="ctr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29       </a:t>
                      </a:r>
                    </a:p>
                  </a:txBody>
                  <a:tcPr marL="0" marR="0" marT="12827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" name="テキスト ボックス 49"/>
          <p:cNvSpPr txBox="1"/>
          <p:nvPr/>
        </p:nvSpPr>
        <p:spPr>
          <a:xfrm>
            <a:off x="9044023" y="4681838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 smtClean="0">
                <a:latin typeface="Segoe Pro"/>
              </a:rPr>
              <a:t>31</a:t>
            </a:r>
            <a:endParaRPr kumimoji="1" lang="ja-JP" altLang="en-US" sz="2100" dirty="0">
              <a:latin typeface="Segoe Pro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443044" y="4681119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 smtClean="0">
                <a:latin typeface="Segoe Pro"/>
              </a:rPr>
              <a:t>30</a:t>
            </a:r>
            <a:endParaRPr kumimoji="1" lang="ja-JP" altLang="en-US" sz="2100" dirty="0">
              <a:latin typeface="Segoe Pro"/>
            </a:endParaRPr>
          </a:p>
        </p:txBody>
      </p:sp>
      <p:pic>
        <p:nvPicPr>
          <p:cNvPr id="12290" name="Picture 2" descr="https://blogger.googleusercontent.com/img/b/R29vZ2xl/AVvXsEjj5_6mOlQNjvKebKs44mlvRh55ze-is-6m4Up-gB5m4CN-KFdAPvD3zLS_OSA6gN3CVBQFA2UYiKUIGaGQ9sPM722SqnnvKrGk7o3NUEM67_U4TxQr66QdQGkoQ5Li6vzzUOHk1XewZXvKjDhoQiphh66GWS4nbDRwxkkoQZ71BogHQrdlHluZOgvKUA2a/s486/eto_hebi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78" y="614415"/>
            <a:ext cx="791457" cy="6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" y="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15"/>
                </a:lnTo>
                <a:lnTo>
                  <a:pt x="10692015" y="149415"/>
                </a:lnTo>
                <a:lnTo>
                  <a:pt x="10692015" y="0"/>
                </a:lnTo>
                <a:close/>
              </a:path>
            </a:pathLst>
          </a:custGeom>
          <a:solidFill>
            <a:srgbClr val="EF5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7559" y="5558604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6298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4416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2547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00677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58795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16925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75056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57559" y="7195926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4294967295"/>
          </p:nvPr>
        </p:nvSpPr>
        <p:spPr>
          <a:xfrm>
            <a:off x="6575704" y="5670292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120" dirty="0"/>
              <a:t>MEMO</a:t>
            </a:r>
            <a:r>
              <a:rPr spc="-75" dirty="0"/>
              <a:t> 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23724D35-BFE6-F248-9918-AF85006F9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387" y="1144081"/>
            <a:ext cx="2654300" cy="1651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51588F0A-1B97-2B4F-903F-FADFB4F2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08" y="2155013"/>
            <a:ext cx="3365500" cy="30480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B9FD216-2FBF-004F-BD8B-5AB3A8EED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411" y="387941"/>
            <a:ext cx="1253179" cy="1116615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DD6E85AF-386D-0442-B40F-B7B2DC0DE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825" y="6022306"/>
            <a:ext cx="673100" cy="596900"/>
          </a:xfrm>
          <a:prstGeom prst="rect">
            <a:avLst/>
          </a:prstGeom>
        </p:spPr>
      </p:pic>
      <p:sp>
        <p:nvSpPr>
          <p:cNvPr id="31" name="object 36">
            <a:extLst>
              <a:ext uri="{FF2B5EF4-FFF2-40B4-BE49-F238E27FC236}">
                <a16:creationId xmlns:a16="http://schemas.microsoft.com/office/drawing/2014/main" id="{12D863AB-354D-4BBD-87F1-0467A16B39CD}"/>
              </a:ext>
            </a:extLst>
          </p:cNvPr>
          <p:cNvSpPr txBox="1">
            <a:spLocks/>
          </p:cNvSpPr>
          <p:nvPr/>
        </p:nvSpPr>
        <p:spPr>
          <a:xfrm>
            <a:off x="8729219" y="675705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kumimoji="0" lang="en-US" kern="0" spc="195" dirty="0" smtClean="0">
                <a:solidFill>
                  <a:srgbClr val="F05948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endParaRPr kumimoji="0" lang="en-US" kern="0" spc="-370" dirty="0">
              <a:solidFill>
                <a:srgbClr val="F05948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2089549" y="2384077"/>
            <a:ext cx="1364615" cy="1685290"/>
            <a:chOff x="0" y="0"/>
            <a:chExt cx="1832610" cy="2306320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32610" cy="2306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図 37" descr="https://4.bp.blogspot.com/-oIEDGljKKSc/VtofldSjqII/AAAAAAAA4Yo/3gnsncNhF4I/s800/gomibukuro_single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77" y="1023582"/>
              <a:ext cx="1036954" cy="11068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グループ化 18"/>
          <p:cNvGrpSpPr/>
          <p:nvPr/>
        </p:nvGrpSpPr>
        <p:grpSpPr>
          <a:xfrm>
            <a:off x="94731" y="5131277"/>
            <a:ext cx="2615049" cy="1529805"/>
            <a:chOff x="193825" y="5178847"/>
            <a:chExt cx="2615049" cy="1529805"/>
          </a:xfrm>
        </p:grpSpPr>
        <p:pic>
          <p:nvPicPr>
            <p:cNvPr id="39" name="図 38" descr="https://4.bp.blogspot.com/-nd2nJxtDc_8/UqmPVIRpQaI/AAAAAAAAbho/rhzcfisa8b8/s800/gomi_bunbetsu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25" y="5178847"/>
              <a:ext cx="1767500" cy="152980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" name="グループ化 40"/>
            <p:cNvGrpSpPr/>
            <p:nvPr/>
          </p:nvGrpSpPr>
          <p:grpSpPr>
            <a:xfrm>
              <a:off x="1867804" y="5615088"/>
              <a:ext cx="941070" cy="1069975"/>
              <a:chOff x="-637334" y="28411"/>
              <a:chExt cx="941070" cy="1069975"/>
            </a:xfrm>
          </p:grpSpPr>
          <p:pic>
            <p:nvPicPr>
              <p:cNvPr id="43" name="図 42" descr="https://1.bp.blogspot.com/-7HErcRaQfEg/XWS5ehHZQlI/AAAAAAABUS0/OTgaHwtTXBkuutzV4YW_vJtESWTKM28awCLcBGAs/s1600/gomi_poribaketsu_close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37334" y="28411"/>
                <a:ext cx="941070" cy="1069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テキスト ボックス 18"/>
              <p:cNvSpPr txBox="1"/>
              <p:nvPr/>
            </p:nvSpPr>
            <p:spPr>
              <a:xfrm>
                <a:off x="-623687" y="369605"/>
                <a:ext cx="900610" cy="65509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000"/>
                  </a:lnSpc>
                  <a:spcAft>
                    <a:spcPts val="0"/>
                  </a:spcAft>
                </a:pPr>
                <a:r>
                  <a:rPr lang="ja-JP" sz="1600" kern="100" dirty="0">
                    <a:solidFill>
                      <a:srgbClr val="FFFFFF"/>
                    </a:solidFill>
                    <a:effectLst/>
                    <a:latin typeface="Century" panose="02040604050505020304" pitchFamily="18" charset="0"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携帯</a:t>
                </a:r>
                <a:endParaRPr lang="ja-JP" sz="105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2000"/>
                  </a:lnSpc>
                  <a:spcAft>
                    <a:spcPts val="0"/>
                  </a:spcAft>
                </a:pPr>
                <a:r>
                  <a:rPr lang="ja-JP" sz="1600" kern="100" dirty="0">
                    <a:solidFill>
                      <a:srgbClr val="FFFFFF"/>
                    </a:solidFill>
                    <a:effectLst/>
                    <a:latin typeface="Century" panose="02040604050505020304" pitchFamily="18" charset="0"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トイレ</a:t>
                </a:r>
                <a:endParaRPr lang="ja-JP" sz="105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グループ化 2"/>
          <p:cNvGrpSpPr/>
          <p:nvPr/>
        </p:nvGrpSpPr>
        <p:grpSpPr>
          <a:xfrm>
            <a:off x="3330476" y="4432672"/>
            <a:ext cx="2661285" cy="2161901"/>
            <a:chOff x="4016058" y="2720340"/>
            <a:chExt cx="2661285" cy="2161901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4016058" y="2720340"/>
              <a:ext cx="2661285" cy="2128520"/>
              <a:chOff x="0" y="0"/>
              <a:chExt cx="2661313" cy="2129051"/>
            </a:xfrm>
          </p:grpSpPr>
          <p:pic>
            <p:nvPicPr>
              <p:cNvPr id="46" name="図 45" descr="https://1.bp.blogspot.com/-R94eh_2ZBLE/XXXOl1cKSpI/AAAAAAABUv8/uz5goH5kO1wLqK5dK-8KX86_iXyOzX6TwCLcBGAs/s1600/kanban_yoko2_summer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0" y="0"/>
                <a:ext cx="2475865" cy="212852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7" name="グループ化 46"/>
              <p:cNvGrpSpPr/>
              <p:nvPr/>
            </p:nvGrpSpPr>
            <p:grpSpPr>
              <a:xfrm>
                <a:off x="0" y="1624083"/>
                <a:ext cx="2661313" cy="504968"/>
                <a:chOff x="0" y="0"/>
                <a:chExt cx="2661313" cy="504968"/>
              </a:xfrm>
            </p:grpSpPr>
            <p:sp>
              <p:nvSpPr>
                <p:cNvPr id="49" name="正方形/長方形 48"/>
                <p:cNvSpPr/>
                <p:nvPr/>
              </p:nvSpPr>
              <p:spPr>
                <a:xfrm>
                  <a:off x="0" y="0"/>
                  <a:ext cx="2661313" cy="504968"/>
                </a:xfrm>
                <a:prstGeom prst="rect">
                  <a:avLst/>
                </a:prstGeom>
                <a:blipFill>
                  <a:blip r:embed="rId11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正方形/長方形 52"/>
                <p:cNvSpPr/>
                <p:nvPr/>
              </p:nvSpPr>
              <p:spPr>
                <a:xfrm>
                  <a:off x="0" y="0"/>
                  <a:ext cx="286385" cy="504825"/>
                </a:xfrm>
                <a:prstGeom prst="rect">
                  <a:avLst/>
                </a:prstGeom>
                <a:blipFill>
                  <a:blip r:embed="rId11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" name="正方形/長方形 55"/>
                <p:cNvSpPr/>
                <p:nvPr/>
              </p:nvSpPr>
              <p:spPr>
                <a:xfrm>
                  <a:off x="2374710" y="0"/>
                  <a:ext cx="286385" cy="504825"/>
                </a:xfrm>
                <a:prstGeom prst="rect">
                  <a:avLst/>
                </a:prstGeom>
                <a:blipFill>
                  <a:blip r:embed="rId11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48" name="テキスト ボックス 27"/>
              <p:cNvSpPr txBox="1"/>
              <p:nvPr/>
            </p:nvSpPr>
            <p:spPr>
              <a:xfrm>
                <a:off x="300253" y="573206"/>
                <a:ext cx="2087804" cy="77792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000"/>
                  </a:lnSpc>
                  <a:spcAft>
                    <a:spcPts val="0"/>
                  </a:spcAft>
                </a:pPr>
                <a:r>
                  <a:rPr lang="ja-JP" sz="1600" kern="100" dirty="0" smtClean="0">
                    <a:solidFill>
                      <a:srgbClr val="FFFFFF"/>
                    </a:solidFill>
                    <a:effectLst/>
                    <a:latin typeface="Century" panose="02040604050505020304" pitchFamily="18" charset="0"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もえる</a:t>
                </a:r>
                <a:r>
                  <a:rPr lang="ja-JP" altLang="en-US" sz="1600" kern="100" dirty="0" smtClean="0">
                    <a:solidFill>
                      <a:srgbClr val="FFFFFF"/>
                    </a:solidFill>
                    <a:effectLst/>
                    <a:latin typeface="Century" panose="02040604050505020304" pitchFamily="18" charset="0"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ごみ</a:t>
                </a:r>
                <a:r>
                  <a:rPr lang="ja-JP" sz="1600" kern="100" dirty="0" smtClean="0">
                    <a:solidFill>
                      <a:srgbClr val="FFFFFF"/>
                    </a:solidFill>
                    <a:effectLst/>
                    <a:latin typeface="Century" panose="02040604050505020304" pitchFamily="18" charset="0"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：</a:t>
                </a:r>
                <a:r>
                  <a:rPr lang="ja-JP" sz="1600" kern="100" dirty="0">
                    <a:solidFill>
                      <a:srgbClr val="FFFFFF"/>
                    </a:solidFill>
                    <a:effectLst/>
                    <a:latin typeface="Century" panose="02040604050505020304" pitchFamily="18" charset="0"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月曜日</a:t>
                </a:r>
                <a:endParaRPr lang="ja-JP" sz="105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2000"/>
                  </a:lnSpc>
                  <a:spcAft>
                    <a:spcPts val="0"/>
                  </a:spcAft>
                </a:pPr>
                <a:r>
                  <a:rPr lang="ja-JP" sz="1600" kern="100" dirty="0">
                    <a:solidFill>
                      <a:srgbClr val="FFFFFF"/>
                    </a:solidFill>
                    <a:effectLst/>
                    <a:latin typeface="Century" panose="02040604050505020304" pitchFamily="18" charset="0"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携帯トイレ：火曜日</a:t>
                </a:r>
                <a:endParaRPr lang="ja-JP" sz="105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4506921" y="3878306"/>
              <a:ext cx="1091565" cy="996315"/>
              <a:chOff x="0" y="0"/>
              <a:chExt cx="1091565" cy="996315"/>
            </a:xfrm>
          </p:grpSpPr>
          <p:pic>
            <p:nvPicPr>
              <p:cNvPr id="61" name="図 60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91565" cy="9963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図 61" descr="https://4.bp.blogspot.com/-oIEDGljKKSc/VtofldSjqII/AAAAAAAA4Yo/3gnsncNhF4I/s800/gomibukuro_single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73" y="163773"/>
                <a:ext cx="680720" cy="7131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8" name="グループ化 57"/>
            <p:cNvGrpSpPr/>
            <p:nvPr/>
          </p:nvGrpSpPr>
          <p:grpSpPr>
            <a:xfrm>
              <a:off x="5246061" y="3885926"/>
              <a:ext cx="1091565" cy="996315"/>
              <a:chOff x="0" y="0"/>
              <a:chExt cx="1091565" cy="996315"/>
            </a:xfrm>
          </p:grpSpPr>
          <p:pic>
            <p:nvPicPr>
              <p:cNvPr id="59" name="図 58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91565" cy="9963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図 59" descr="https://4.bp.blogspot.com/-oIEDGljKKSc/VtofldSjqII/AAAAAAAA4Yo/3gnsncNhF4I/s800/gomibukuro_single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73" y="163773"/>
                <a:ext cx="680720" cy="7131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3" name="図 62" descr="https://1.bp.blogspot.com/-EIqQCw5_dWs/WycTCAyO-4I/AAAAAAABMwM/c0fji8sNCpYud-TyCrmlpSLk5MzvQf57gCLcBGAs/s800/saigai_toilet_kani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75" y="201376"/>
            <a:ext cx="1279265" cy="123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図 63" descr="https://3.bp.blogspot.com/-o4GhYreyDu0/WycUf5GpxAI/AAAAAAABMwg/YBGDnWuNGQEgSiAZyPxb9LnMgMP4atb9wCLcBGAs/s800/saigai_toilet_kinkyu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85" y="196572"/>
            <a:ext cx="1338724" cy="133555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フローチャート: 代替処理 64">
            <a:extLst>
              <a:ext uri="{FF2B5EF4-FFF2-40B4-BE49-F238E27FC236}">
                <a16:creationId xmlns:a16="http://schemas.microsoft.com/office/drawing/2014/main" id="{609D4C25-7E4A-4586-B6F2-FDCFC574E9D8}"/>
              </a:ext>
            </a:extLst>
          </p:cNvPr>
          <p:cNvSpPr/>
          <p:nvPr/>
        </p:nvSpPr>
        <p:spPr>
          <a:xfrm>
            <a:off x="1721512" y="1559045"/>
            <a:ext cx="2031149" cy="44379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携帯トイレ</a:t>
            </a:r>
            <a:endParaRPr kumimoji="1" lang="ja-JP" altLang="en-US" sz="2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6" name="矢印: 下 53">
            <a:extLst>
              <a:ext uri="{FF2B5EF4-FFF2-40B4-BE49-F238E27FC236}">
                <a16:creationId xmlns:a16="http://schemas.microsoft.com/office/drawing/2014/main" id="{1A42EC5F-C83C-4C9E-AD0F-78709F51082D}"/>
              </a:ext>
            </a:extLst>
          </p:cNvPr>
          <p:cNvSpPr/>
          <p:nvPr/>
        </p:nvSpPr>
        <p:spPr>
          <a:xfrm>
            <a:off x="2519181" y="2001409"/>
            <a:ext cx="505353" cy="47296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ローチャート: 代替処理 66">
            <a:extLst>
              <a:ext uri="{FF2B5EF4-FFF2-40B4-BE49-F238E27FC236}">
                <a16:creationId xmlns:a16="http://schemas.microsoft.com/office/drawing/2014/main" id="{609D4C25-7E4A-4586-B6F2-FDCFC574E9D8}"/>
              </a:ext>
            </a:extLst>
          </p:cNvPr>
          <p:cNvSpPr/>
          <p:nvPr/>
        </p:nvSpPr>
        <p:spPr>
          <a:xfrm>
            <a:off x="1779390" y="4076535"/>
            <a:ext cx="2031149" cy="44379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二重に縛る</a:t>
            </a:r>
            <a:endParaRPr kumimoji="1" lang="ja-JP" altLang="en-US" sz="2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9" name="矢印: 下 53">
            <a:extLst>
              <a:ext uri="{FF2B5EF4-FFF2-40B4-BE49-F238E27FC236}">
                <a16:creationId xmlns:a16="http://schemas.microsoft.com/office/drawing/2014/main" id="{1A42EC5F-C83C-4C9E-AD0F-78709F51082D}"/>
              </a:ext>
            </a:extLst>
          </p:cNvPr>
          <p:cNvSpPr/>
          <p:nvPr/>
        </p:nvSpPr>
        <p:spPr>
          <a:xfrm rot="2145351">
            <a:off x="2133470" y="4597405"/>
            <a:ext cx="505353" cy="74879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矢印: 下 53">
            <a:extLst>
              <a:ext uri="{FF2B5EF4-FFF2-40B4-BE49-F238E27FC236}">
                <a16:creationId xmlns:a16="http://schemas.microsoft.com/office/drawing/2014/main" id="{1A42EC5F-C83C-4C9E-AD0F-78709F51082D}"/>
              </a:ext>
            </a:extLst>
          </p:cNvPr>
          <p:cNvSpPr/>
          <p:nvPr/>
        </p:nvSpPr>
        <p:spPr>
          <a:xfrm rot="19164118">
            <a:off x="2793213" y="4576585"/>
            <a:ext cx="505353" cy="74879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ローチャート: 代替処理 70">
            <a:extLst>
              <a:ext uri="{FF2B5EF4-FFF2-40B4-BE49-F238E27FC236}">
                <a16:creationId xmlns:a16="http://schemas.microsoft.com/office/drawing/2014/main" id="{609D4C25-7E4A-4586-B6F2-FDCFC574E9D8}"/>
              </a:ext>
            </a:extLst>
          </p:cNvPr>
          <p:cNvSpPr/>
          <p:nvPr/>
        </p:nvSpPr>
        <p:spPr>
          <a:xfrm>
            <a:off x="595700" y="6661082"/>
            <a:ext cx="2031149" cy="44379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避難所</a:t>
            </a:r>
            <a:endParaRPr kumimoji="1" lang="ja-JP" altLang="en-US" sz="2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2" name="フローチャート: 代替処理 71">
            <a:extLst>
              <a:ext uri="{FF2B5EF4-FFF2-40B4-BE49-F238E27FC236}">
                <a16:creationId xmlns:a16="http://schemas.microsoft.com/office/drawing/2014/main" id="{609D4C25-7E4A-4586-B6F2-FDCFC574E9D8}"/>
              </a:ext>
            </a:extLst>
          </p:cNvPr>
          <p:cNvSpPr/>
          <p:nvPr/>
        </p:nvSpPr>
        <p:spPr>
          <a:xfrm>
            <a:off x="3567890" y="6694902"/>
            <a:ext cx="2358408" cy="44379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</a:t>
            </a:r>
            <a:r>
              <a:rPr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ステーション</a:t>
            </a:r>
            <a:endParaRPr kumimoji="1" lang="ja-JP" altLang="en-US" sz="2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359221" y="5661365"/>
            <a:ext cx="3120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災害時は断水により携帯トイレの使用が多くなります。感染症対策のために、避難所・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ごみ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ステーションそれぞれで適切に捨てる必要があります。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74" name="object 19">
            <a:extLst>
              <a:ext uri="{FF2B5EF4-FFF2-40B4-BE49-F238E27FC236}">
                <a16:creationId xmlns:a16="http://schemas.microsoft.com/office/drawing/2014/main" id="{ADBA1EF8-A8C6-4995-A79D-E36EA0EAF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11622"/>
              </p:ext>
            </p:extLst>
          </p:nvPr>
        </p:nvGraphicFramePr>
        <p:xfrm>
          <a:off x="5803156" y="1954983"/>
          <a:ext cx="4451776" cy="3281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3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44000" marB="0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6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9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 </a:t>
                      </a: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 18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22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30</a:t>
                      </a: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 </a:t>
                      </a: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baseline="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29 </a:t>
                      </a:r>
                      <a:endParaRPr kumimoji="1" lang="en-US" sz="2100" dirty="0" smtClean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kumimoji="1" lang="en-US" sz="2100" dirty="0" smtClean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3" name="Picture 4" descr="https://blogger.googleusercontent.com/img/b/R29vZ2xl/AVvXsEjB-3PJUNCVhIxVeN6iSmVkzSlbO7THIzQTI-dw_cTGzsBSZ_QrLHtjM5P6Ho9_tdM3w7JU5d-RmesYpCwnvOPvELUxNduQZqMu6rYgMSePJKia2AO8yMQW8B8Y-X8AhDtqqRjKBmGAyeeke2Y4L14PZx0NCa08Du8v4iHuTxSikG5p8pt26VsL63I3H7vD/s869/eto_hebi_kakizom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36" y="531423"/>
            <a:ext cx="847653" cy="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" y="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15"/>
                </a:lnTo>
                <a:lnTo>
                  <a:pt x="10692015" y="149415"/>
                </a:lnTo>
                <a:lnTo>
                  <a:pt x="10692015" y="0"/>
                </a:lnTo>
                <a:close/>
              </a:path>
            </a:pathLst>
          </a:custGeom>
          <a:solidFill>
            <a:srgbClr val="47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7559" y="5558604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6298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441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254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0067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5879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1692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7505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57559" y="7385000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4294967295"/>
          </p:nvPr>
        </p:nvSpPr>
        <p:spPr>
          <a:xfrm>
            <a:off x="6033285" y="5600106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120" dirty="0"/>
              <a:t>MEMO</a:t>
            </a:r>
            <a:r>
              <a:rPr spc="-75" dirty="0"/>
              <a:t> 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ED98060E-1A02-FE45-9DCE-6C66FF538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699" y="1058063"/>
            <a:ext cx="2654300" cy="1651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985B12B2-13A1-9549-A34A-1D41CDF2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39" y="2154797"/>
            <a:ext cx="3378200" cy="30480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36B5A037-FEDE-0241-90AA-B25877C72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157" y="334896"/>
            <a:ext cx="1355658" cy="1089228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CBFE9FA3-740B-C54B-BBFB-C630A9085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375" y="1869870"/>
            <a:ext cx="2863678" cy="3956397"/>
          </a:xfrm>
          <a:prstGeom prst="rect">
            <a:avLst/>
          </a:prstGeom>
        </p:spPr>
      </p:pic>
      <p:sp>
        <p:nvSpPr>
          <p:cNvPr id="32" name="object 36">
            <a:extLst>
              <a:ext uri="{FF2B5EF4-FFF2-40B4-BE49-F238E27FC236}">
                <a16:creationId xmlns:a16="http://schemas.microsoft.com/office/drawing/2014/main" id="{AF10958C-8A24-482E-A4C2-2F89E536467D}"/>
              </a:ext>
            </a:extLst>
          </p:cNvPr>
          <p:cNvSpPr txBox="1">
            <a:spLocks/>
          </p:cNvSpPr>
          <p:nvPr/>
        </p:nvSpPr>
        <p:spPr>
          <a:xfrm>
            <a:off x="8872481" y="589687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kumimoji="0" lang="en-US" kern="0" spc="195" dirty="0" smtClean="0">
                <a:solidFill>
                  <a:srgbClr val="486666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endParaRPr kumimoji="0" lang="en-US" kern="0" spc="-370" dirty="0">
              <a:solidFill>
                <a:srgbClr val="486666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46B79816-8080-46CB-81C1-1E3081AF8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78" y="5956007"/>
            <a:ext cx="938826" cy="7530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45" y="2808379"/>
            <a:ext cx="2056303" cy="112023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818">
            <a:off x="1995696" y="2460407"/>
            <a:ext cx="1969121" cy="82181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023">
            <a:off x="1636068" y="1299155"/>
            <a:ext cx="2737057" cy="294800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81" y="5205071"/>
            <a:ext cx="1319859" cy="131985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00" y="5169342"/>
            <a:ext cx="2383074" cy="185581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6916">
            <a:off x="977466" y="3284298"/>
            <a:ext cx="1202707" cy="112753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41" y="5677097"/>
            <a:ext cx="1163232" cy="111379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38" y="2685541"/>
            <a:ext cx="857856" cy="1099815"/>
          </a:xfrm>
          <a:prstGeom prst="rect">
            <a:avLst/>
          </a:prstGeom>
        </p:spPr>
      </p:pic>
      <p:sp>
        <p:nvSpPr>
          <p:cNvPr id="41" name="フローチャート: 代替処理 40">
            <a:extLst>
              <a:ext uri="{FF2B5EF4-FFF2-40B4-BE49-F238E27FC236}">
                <a16:creationId xmlns:a16="http://schemas.microsoft.com/office/drawing/2014/main" id="{EE428AEA-5B72-40F1-B612-E663F706E3B2}"/>
              </a:ext>
            </a:extLst>
          </p:cNvPr>
          <p:cNvSpPr/>
          <p:nvPr/>
        </p:nvSpPr>
        <p:spPr>
          <a:xfrm>
            <a:off x="940984" y="384571"/>
            <a:ext cx="3986437" cy="73573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災害ボランティアの格好</a:t>
            </a:r>
            <a:endParaRPr kumimoji="1" lang="ja-JP" altLang="en-US" sz="2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349047" y="1300694"/>
            <a:ext cx="1380963" cy="669046"/>
          </a:xfrm>
          <a:prstGeom prst="wedgeRoundRectCallout">
            <a:avLst>
              <a:gd name="adj1" fmla="val 119007"/>
              <a:gd name="adj2" fmla="val 158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ヘルメット</a:t>
            </a:r>
            <a:endParaRPr kumimoji="1" lang="ja-JP" altLang="en-US" sz="2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261176" y="2339139"/>
            <a:ext cx="1380963" cy="669046"/>
          </a:xfrm>
          <a:prstGeom prst="wedgeRoundRectCallout">
            <a:avLst>
              <a:gd name="adj1" fmla="val 119007"/>
              <a:gd name="adj2" fmla="val 158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ゴーグル</a:t>
            </a:r>
            <a:endParaRPr kumimoji="1" lang="ja-JP" altLang="en-US" sz="2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4" name="角丸四角形吹き出し 43"/>
          <p:cNvSpPr/>
          <p:nvPr/>
        </p:nvSpPr>
        <p:spPr>
          <a:xfrm>
            <a:off x="1932251" y="4506408"/>
            <a:ext cx="1589567" cy="669046"/>
          </a:xfrm>
          <a:prstGeom prst="wedgeRoundRectCallout">
            <a:avLst>
              <a:gd name="adj1" fmla="val 14955"/>
              <a:gd name="adj2" fmla="val -1880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防</a:t>
            </a:r>
            <a:r>
              <a:rPr kumimoji="1" lang="ja-JP" altLang="en-US" sz="2000" dirty="0" err="1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じん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マスク</a:t>
            </a:r>
            <a:endParaRPr kumimoji="1" lang="ja-JP" altLang="en-US" sz="2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6" name="角丸四角形吹き出し 45"/>
          <p:cNvSpPr/>
          <p:nvPr/>
        </p:nvSpPr>
        <p:spPr>
          <a:xfrm>
            <a:off x="208406" y="4424379"/>
            <a:ext cx="1380963" cy="669046"/>
          </a:xfrm>
          <a:prstGeom prst="wedgeRoundRectCallout">
            <a:avLst>
              <a:gd name="adj1" fmla="val 38078"/>
              <a:gd name="adj2" fmla="val -9478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軍手（ゴム手袋）</a:t>
            </a:r>
            <a:endParaRPr kumimoji="1" lang="ja-JP" altLang="en-US" sz="2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4430119" y="1826372"/>
            <a:ext cx="995984" cy="669046"/>
          </a:xfrm>
          <a:prstGeom prst="wedgeRoundRectCallout">
            <a:avLst>
              <a:gd name="adj1" fmla="val -57909"/>
              <a:gd name="adj2" fmla="val 1178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水筒</a:t>
            </a:r>
            <a:endParaRPr kumimoji="1" lang="ja-JP" altLang="en-US" sz="2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8" name="角丸四角形吹き出し 47"/>
          <p:cNvSpPr/>
          <p:nvPr/>
        </p:nvSpPr>
        <p:spPr>
          <a:xfrm>
            <a:off x="261176" y="5355808"/>
            <a:ext cx="1450160" cy="1719008"/>
          </a:xfrm>
          <a:prstGeom prst="wedgeRoundRectCallout">
            <a:avLst>
              <a:gd name="adj1" fmla="val 89191"/>
              <a:gd name="adj2" fmla="val -247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踏抜き</a:t>
            </a:r>
            <a:endParaRPr kumimoji="1" lang="en-US" altLang="ja-JP" sz="20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防止の</a:t>
            </a:r>
            <a:endParaRPr kumimoji="1" lang="en-US" altLang="ja-JP" sz="20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インソール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入り長靴</a:t>
            </a:r>
            <a:endParaRPr kumimoji="1" lang="ja-JP" altLang="en-US" sz="2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9" name="角丸四角形吹き出し 48"/>
          <p:cNvSpPr/>
          <p:nvPr/>
        </p:nvSpPr>
        <p:spPr>
          <a:xfrm>
            <a:off x="1797975" y="6728904"/>
            <a:ext cx="1899246" cy="669046"/>
          </a:xfrm>
          <a:prstGeom prst="wedgeRoundRectCallout">
            <a:avLst>
              <a:gd name="adj1" fmla="val 36690"/>
              <a:gd name="adj2" fmla="val -861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ミニ応急セット</a:t>
            </a:r>
            <a:endParaRPr kumimoji="1" lang="ja-JP" altLang="en-US" sz="2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0" name="角丸四角形吹き出し 49"/>
          <p:cNvSpPr/>
          <p:nvPr/>
        </p:nvSpPr>
        <p:spPr>
          <a:xfrm>
            <a:off x="3881034" y="6690638"/>
            <a:ext cx="1899246" cy="669046"/>
          </a:xfrm>
          <a:prstGeom prst="wedgeRoundRectCallout">
            <a:avLst>
              <a:gd name="adj1" fmla="val -8399"/>
              <a:gd name="adj2" fmla="val -15335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長袖・長ズボン</a:t>
            </a:r>
            <a:endParaRPr kumimoji="1" lang="ja-JP" altLang="en-US" sz="2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02884" y="5558666"/>
            <a:ext cx="3120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被災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家屋からの災害ごみの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搬出や仮置場での分別で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ボランティア活動を行う場合、夏場であっても、けが防止の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ため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に長袖・長ズボンを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着用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してください。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52" name="object 20">
            <a:extLst>
              <a:ext uri="{FF2B5EF4-FFF2-40B4-BE49-F238E27FC236}">
                <a16:creationId xmlns:a16="http://schemas.microsoft.com/office/drawing/2014/main" id="{64887885-7BC0-46C1-8D30-A19946881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21211"/>
              </p:ext>
            </p:extLst>
          </p:nvPr>
        </p:nvGraphicFramePr>
        <p:xfrm>
          <a:off x="5791095" y="1619091"/>
          <a:ext cx="4426909" cy="396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2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sz="2100" dirty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sz="2100" dirty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endParaRPr sz="2100" dirty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7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51460" algn="l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3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4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5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77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0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13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8904217"/>
                  </a:ext>
                </a:extLst>
              </a:tr>
              <a:tr h="63822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5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7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18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19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20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20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</a:t>
                      </a: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4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5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6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55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28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  29     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Times New Roman"/>
                        </a:rPr>
                        <a:t>30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31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2100" dirty="0">
                        <a:solidFill>
                          <a:srgbClr val="666666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2100" dirty="0">
                        <a:solidFill>
                          <a:srgbClr val="666666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4" name="Picture 6" descr="https://blogger.googleusercontent.com/img/b/R29vZ2xl/AVvXsEgweVZzvHfmeqAPRzxKZX48KqivYMvoEzVt6bq1I6s9V51qkcM4GrLzqrCS97brzwQ0Af2qJJLdYON1xyH8jyblX8ElRgzggEKMomN8iy6-hWzENJZ6pWCRGWLSUn3BB-hfK_Gdgf3srAspexAe7txo6fZWFiTiw658YxYOFqeaeO_uYsD4hsQc9zdDnqE_/s2457/eto_hebi_lin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89" y="1305370"/>
            <a:ext cx="3690516" cy="2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" y="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15"/>
                </a:lnTo>
                <a:lnTo>
                  <a:pt x="10692015" y="149415"/>
                </a:lnTo>
                <a:lnTo>
                  <a:pt x="10692015" y="0"/>
                </a:lnTo>
                <a:close/>
              </a:path>
            </a:pathLst>
          </a:custGeom>
          <a:solidFill>
            <a:srgbClr val="905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7559" y="5558604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6298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441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254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0067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5879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1692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7505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52113"/>
              </p:ext>
            </p:extLst>
          </p:nvPr>
        </p:nvGraphicFramePr>
        <p:xfrm>
          <a:off x="5783189" y="2141661"/>
          <a:ext cx="4543498" cy="284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6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9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11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16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23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24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Times New Roman"/>
                        </a:rPr>
                        <a:t>28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5857559" y="7195926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4294967295"/>
          </p:nvPr>
        </p:nvSpPr>
        <p:spPr>
          <a:xfrm>
            <a:off x="6018799" y="5558604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120" dirty="0"/>
              <a:t>MEMO</a:t>
            </a:r>
            <a:r>
              <a:rPr spc="-75" dirty="0"/>
              <a:t> 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75EACC2-1DF5-5948-B6D2-67FAF6CE2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087" y="1166054"/>
            <a:ext cx="2641600" cy="1524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89DF325F-62AB-F24E-89D5-304A1A711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050" y="5810628"/>
            <a:ext cx="763357" cy="982822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3036B6E2-DEE0-5A44-9635-AD6044BF7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806" y="282199"/>
            <a:ext cx="817531" cy="1221250"/>
          </a:xfrm>
          <a:prstGeom prst="rect">
            <a:avLst/>
          </a:prstGeom>
        </p:spPr>
      </p:pic>
      <p:sp>
        <p:nvSpPr>
          <p:cNvPr id="31" name="object 36">
            <a:extLst>
              <a:ext uri="{FF2B5EF4-FFF2-40B4-BE49-F238E27FC236}">
                <a16:creationId xmlns:a16="http://schemas.microsoft.com/office/drawing/2014/main" id="{225C7374-BB06-4F4B-ACD1-C46FCA299E3B}"/>
              </a:ext>
            </a:extLst>
          </p:cNvPr>
          <p:cNvSpPr txBox="1">
            <a:spLocks/>
          </p:cNvSpPr>
          <p:nvPr/>
        </p:nvSpPr>
        <p:spPr>
          <a:xfrm>
            <a:off x="8738147" y="680632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lvl1pPr eaLnBrk="1" hangingPunct="1">
              <a:defRPr kumimoji="1"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altLang="ja-JP" kern="0" spc="195" dirty="0" smtClean="0">
                <a:solidFill>
                  <a:srgbClr val="905358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endParaRPr lang="ja-JP" altLang="en-US" kern="0" spc="-370" dirty="0">
              <a:solidFill>
                <a:srgbClr val="905358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27712" y="328127"/>
            <a:ext cx="5040560" cy="6120769"/>
            <a:chOff x="327712" y="901865"/>
            <a:chExt cx="5040560" cy="6120769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327712" y="901865"/>
              <a:ext cx="5040560" cy="6120769"/>
              <a:chOff x="327712" y="901865"/>
              <a:chExt cx="5040560" cy="6120769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327712" y="901865"/>
                <a:ext cx="5040560" cy="6120769"/>
                <a:chOff x="327712" y="1578450"/>
                <a:chExt cx="5040560" cy="6120769"/>
              </a:xfrm>
            </p:grpSpPr>
            <p:pic>
              <p:nvPicPr>
                <p:cNvPr id="51" name="図 50">
                  <a:extLst>
                    <a:ext uri="{FF2B5EF4-FFF2-40B4-BE49-F238E27FC236}">
                      <a16:creationId xmlns:a16="http://schemas.microsoft.com/office/drawing/2014/main" id="{727F7F81-E421-D04D-BCA5-30ED3C398C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0812" y="2949017"/>
                  <a:ext cx="3733800" cy="3848100"/>
                </a:xfrm>
                <a:prstGeom prst="rect">
                  <a:avLst/>
                </a:prstGeom>
              </p:spPr>
            </p:pic>
            <p:grpSp>
              <p:nvGrpSpPr>
                <p:cNvPr id="32" name="グループ化 31">
                  <a:extLst>
                    <a:ext uri="{FF2B5EF4-FFF2-40B4-BE49-F238E27FC236}">
                      <a16:creationId xmlns:a16="http://schemas.microsoft.com/office/drawing/2014/main" id="{22F4E9BF-7802-4033-97E5-CC83FF9593B7}"/>
                    </a:ext>
                  </a:extLst>
                </p:cNvPr>
                <p:cNvGrpSpPr/>
                <p:nvPr/>
              </p:nvGrpSpPr>
              <p:grpSpPr>
                <a:xfrm>
                  <a:off x="327712" y="2427254"/>
                  <a:ext cx="5040560" cy="5271965"/>
                  <a:chOff x="306140" y="2200834"/>
                  <a:chExt cx="5040560" cy="5271965"/>
                </a:xfrm>
              </p:grpSpPr>
              <p:sp>
                <p:nvSpPr>
                  <p:cNvPr id="33" name="フローチャート: 代替処理 32">
                    <a:extLst>
                      <a:ext uri="{FF2B5EF4-FFF2-40B4-BE49-F238E27FC236}">
                        <a16:creationId xmlns:a16="http://schemas.microsoft.com/office/drawing/2014/main" id="{7D2B8825-9F9B-480B-AFD7-62E45C3D9882}"/>
                      </a:ext>
                    </a:extLst>
                  </p:cNvPr>
                  <p:cNvSpPr/>
                  <p:nvPr/>
                </p:nvSpPr>
                <p:spPr>
                  <a:xfrm>
                    <a:off x="3016437" y="4461160"/>
                    <a:ext cx="2330263" cy="735733"/>
                  </a:xfrm>
                  <a:prstGeom prst="flowChartAlternateProcess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ja-JP" altLang="en-US" sz="240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ご</a:t>
                    </a:r>
                    <a:r>
                      <a:rPr lang="ja-JP" altLang="en-US" sz="240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み</a:t>
                    </a:r>
                    <a:r>
                      <a:rPr kumimoji="1" lang="ja-JP" altLang="en-US" sz="240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ステーション</a:t>
                    </a:r>
                    <a:endParaRPr kumimoji="1" lang="ja-JP" altLang="en-US" sz="2400" dirty="0">
                      <a:solidFill>
                        <a:schemeClr val="tx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endParaRPr>
                  </a:p>
                </p:txBody>
              </p:sp>
              <p:sp>
                <p:nvSpPr>
                  <p:cNvPr id="35" name="フローチャート: 代替処理 34">
                    <a:extLst>
                      <a:ext uri="{FF2B5EF4-FFF2-40B4-BE49-F238E27FC236}">
                        <a16:creationId xmlns:a16="http://schemas.microsoft.com/office/drawing/2014/main" id="{390EABC2-99AC-45A9-B244-18C222E319CD}"/>
                      </a:ext>
                    </a:extLst>
                  </p:cNvPr>
                  <p:cNvSpPr/>
                  <p:nvPr/>
                </p:nvSpPr>
                <p:spPr>
                  <a:xfrm>
                    <a:off x="306140" y="4466554"/>
                    <a:ext cx="2031149" cy="735733"/>
                  </a:xfrm>
                  <a:prstGeom prst="flowChartAlternateProcess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240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仮置場</a:t>
                    </a:r>
                  </a:p>
                </p:txBody>
              </p:sp>
              <p:grpSp>
                <p:nvGrpSpPr>
                  <p:cNvPr id="36" name="グループ化 35">
                    <a:extLst>
                      <a:ext uri="{FF2B5EF4-FFF2-40B4-BE49-F238E27FC236}">
                        <a16:creationId xmlns:a16="http://schemas.microsoft.com/office/drawing/2014/main" id="{730B216E-A70F-492D-A556-CD81BF19C684}"/>
                      </a:ext>
                    </a:extLst>
                  </p:cNvPr>
                  <p:cNvGrpSpPr/>
                  <p:nvPr/>
                </p:nvGrpSpPr>
                <p:grpSpPr>
                  <a:xfrm>
                    <a:off x="1057036" y="2912130"/>
                    <a:ext cx="3209544" cy="1570845"/>
                    <a:chOff x="1057036" y="2912130"/>
                    <a:chExt cx="3209544" cy="1570845"/>
                  </a:xfrm>
                </p:grpSpPr>
                <p:sp>
                  <p:nvSpPr>
                    <p:cNvPr id="39" name="矢印: 下 38">
                      <a:extLst>
                        <a:ext uri="{FF2B5EF4-FFF2-40B4-BE49-F238E27FC236}">
                          <a16:creationId xmlns:a16="http://schemas.microsoft.com/office/drawing/2014/main" id="{9337C8C0-15B3-447B-86A5-22DA1FF347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7036" y="3644553"/>
                      <a:ext cx="505353" cy="800462"/>
                    </a:xfrm>
                    <a:prstGeom prst="down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" name="矢印: 下 40">
                      <a:extLst>
                        <a:ext uri="{FF2B5EF4-FFF2-40B4-BE49-F238E27FC236}">
                          <a16:creationId xmlns:a16="http://schemas.microsoft.com/office/drawing/2014/main" id="{1C8524AC-90EF-4A4F-8805-87805AC77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1227" y="3682513"/>
                      <a:ext cx="505353" cy="800462"/>
                    </a:xfrm>
                    <a:prstGeom prst="down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" name="矢印: 下 41">
                      <a:extLst>
                        <a:ext uri="{FF2B5EF4-FFF2-40B4-BE49-F238E27FC236}">
                          <a16:creationId xmlns:a16="http://schemas.microsoft.com/office/drawing/2014/main" id="{D3E8F5AE-48EC-4F51-B72D-CC8C108EEA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2562" y="2912130"/>
                      <a:ext cx="505353" cy="800462"/>
                    </a:xfrm>
                    <a:prstGeom prst="downArrow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" name="正方形/長方形 43">
                      <a:extLst>
                        <a:ext uri="{FF2B5EF4-FFF2-40B4-BE49-F238E27FC236}">
                          <a16:creationId xmlns:a16="http://schemas.microsoft.com/office/drawing/2014/main" id="{881FE855-D2BF-4992-B7A9-CB4F99514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156" y="3434101"/>
                      <a:ext cx="2931408" cy="313141"/>
                    </a:xfrm>
                    <a:prstGeom prst="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37" name="楕円 36">
                    <a:extLst>
                      <a:ext uri="{FF2B5EF4-FFF2-40B4-BE49-F238E27FC236}">
                        <a16:creationId xmlns:a16="http://schemas.microsoft.com/office/drawing/2014/main" id="{DC14751D-1629-457D-B6FD-33F827D5C876}"/>
                      </a:ext>
                    </a:extLst>
                  </p:cNvPr>
                  <p:cNvSpPr/>
                  <p:nvPr/>
                </p:nvSpPr>
                <p:spPr>
                  <a:xfrm>
                    <a:off x="3186460" y="3258134"/>
                    <a:ext cx="606339" cy="606339"/>
                  </a:xfrm>
                  <a:prstGeom prst="ellipse">
                    <a:avLst/>
                  </a:prstGeom>
                  <a:noFill/>
                  <a:ln w="76200">
                    <a:solidFill>
                      <a:srgbClr val="1591D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乗算記号 37">
                    <a:extLst>
                      <a:ext uri="{FF2B5EF4-FFF2-40B4-BE49-F238E27FC236}">
                        <a16:creationId xmlns:a16="http://schemas.microsoft.com/office/drawing/2014/main" id="{B18B5EE6-EC66-41B7-A824-88046B051E79}"/>
                      </a:ext>
                    </a:extLst>
                  </p:cNvPr>
                  <p:cNvSpPr/>
                  <p:nvPr/>
                </p:nvSpPr>
                <p:spPr>
                  <a:xfrm>
                    <a:off x="1516635" y="3074663"/>
                    <a:ext cx="938196" cy="1008081"/>
                  </a:xfrm>
                  <a:prstGeom prst="mathMultiply">
                    <a:avLst>
                      <a:gd name="adj1" fmla="val 8890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フローチャート: 代替処理 44">
                    <a:extLst>
                      <a:ext uri="{FF2B5EF4-FFF2-40B4-BE49-F238E27FC236}">
                        <a16:creationId xmlns:a16="http://schemas.microsoft.com/office/drawing/2014/main" id="{CFF79E29-2453-4669-8F44-CF455E5A3DB0}"/>
                      </a:ext>
                    </a:extLst>
                  </p:cNvPr>
                  <p:cNvSpPr/>
                  <p:nvPr/>
                </p:nvSpPr>
                <p:spPr>
                  <a:xfrm>
                    <a:off x="1667350" y="2200834"/>
                    <a:ext cx="2031149" cy="735733"/>
                  </a:xfrm>
                  <a:prstGeom prst="flowChartAlternateProcess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ja-JP" altLang="en-US" sz="240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生活ごみ</a:t>
                    </a:r>
                    <a:endParaRPr kumimoji="1" lang="ja-JP" altLang="en-US" sz="2400" dirty="0">
                      <a:solidFill>
                        <a:schemeClr val="tx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endParaRPr>
                  </a:p>
                </p:txBody>
              </p:sp>
              <p:sp>
                <p:nvSpPr>
                  <p:cNvPr id="65" name="フローチャート: 代替処理 64">
                    <a:extLst>
                      <a:ext uri="{FF2B5EF4-FFF2-40B4-BE49-F238E27FC236}">
                        <a16:creationId xmlns:a16="http://schemas.microsoft.com/office/drawing/2014/main" id="{CFF79E29-2453-4669-8F44-CF455E5A3DB0}"/>
                      </a:ext>
                    </a:extLst>
                  </p:cNvPr>
                  <p:cNvSpPr/>
                  <p:nvPr/>
                </p:nvSpPr>
                <p:spPr>
                  <a:xfrm>
                    <a:off x="1716390" y="6737066"/>
                    <a:ext cx="2031149" cy="735733"/>
                  </a:xfrm>
                  <a:prstGeom prst="flowChartAlternateProcess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ja-JP" altLang="en-US" sz="240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災害ごみ</a:t>
                    </a:r>
                    <a:endParaRPr kumimoji="1" lang="ja-JP" altLang="en-US" sz="2400" dirty="0">
                      <a:solidFill>
                        <a:schemeClr val="tx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endParaRPr>
                  </a:p>
                </p:txBody>
              </p:sp>
            </p:grpSp>
            <p:pic>
              <p:nvPicPr>
                <p:cNvPr id="53" name="図 52">
                  <a:extLst>
                    <a:ext uri="{FF2B5EF4-FFF2-40B4-BE49-F238E27FC236}">
                      <a16:creationId xmlns:a16="http://schemas.microsoft.com/office/drawing/2014/main" id="{D579BEF2-0F28-2B4C-B783-A3440290A8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594367">
                  <a:off x="2855891" y="1578450"/>
                  <a:ext cx="558406" cy="1003062"/>
                </a:xfrm>
                <a:prstGeom prst="rect">
                  <a:avLst/>
                </a:prstGeom>
              </p:spPr>
            </p:pic>
          </p:grpSp>
          <p:grpSp>
            <p:nvGrpSpPr>
              <p:cNvPr id="21" name="グループ化 20"/>
              <p:cNvGrpSpPr/>
              <p:nvPr/>
            </p:nvGrpSpPr>
            <p:grpSpPr>
              <a:xfrm rot="10800000">
                <a:off x="1096930" y="4720704"/>
                <a:ext cx="3170948" cy="1570845"/>
                <a:chOff x="2886728" y="5585530"/>
                <a:chExt cx="3170948" cy="1570845"/>
              </a:xfrm>
            </p:grpSpPr>
            <p:sp>
              <p:nvSpPr>
                <p:cNvPr id="58" name="矢印: 下 38">
                  <a:extLst>
                    <a:ext uri="{FF2B5EF4-FFF2-40B4-BE49-F238E27FC236}">
                      <a16:creationId xmlns:a16="http://schemas.microsoft.com/office/drawing/2014/main" id="{9337C8C0-15B3-447B-86A5-22DA1FF3477D}"/>
                    </a:ext>
                  </a:extLst>
                </p:cNvPr>
                <p:cNvSpPr/>
                <p:nvPr/>
              </p:nvSpPr>
              <p:spPr>
                <a:xfrm>
                  <a:off x="2886728" y="6355913"/>
                  <a:ext cx="505353" cy="800462"/>
                </a:xfrm>
                <a:prstGeom prst="downArrow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矢印: 下 40">
                  <a:extLst>
                    <a:ext uri="{FF2B5EF4-FFF2-40B4-BE49-F238E27FC236}">
                      <a16:creationId xmlns:a16="http://schemas.microsoft.com/office/drawing/2014/main" id="{1C8524AC-90EF-4A4F-8805-87805AC77E3B}"/>
                    </a:ext>
                  </a:extLst>
                </p:cNvPr>
                <p:cNvSpPr/>
                <p:nvPr/>
              </p:nvSpPr>
              <p:spPr>
                <a:xfrm>
                  <a:off x="5552323" y="6355913"/>
                  <a:ext cx="505353" cy="800462"/>
                </a:xfrm>
                <a:prstGeom prst="downArrow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矢印: 下 41">
                  <a:extLst>
                    <a:ext uri="{FF2B5EF4-FFF2-40B4-BE49-F238E27FC236}">
                      <a16:creationId xmlns:a16="http://schemas.microsoft.com/office/drawing/2014/main" id="{D3E8F5AE-48EC-4F51-B72D-CC8C108EEA60}"/>
                    </a:ext>
                  </a:extLst>
                </p:cNvPr>
                <p:cNvSpPr/>
                <p:nvPr/>
              </p:nvSpPr>
              <p:spPr>
                <a:xfrm>
                  <a:off x="4230605" y="5585530"/>
                  <a:ext cx="505353" cy="800462"/>
                </a:xfrm>
                <a:prstGeom prst="downArrow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正方形/長方形 60">
                  <a:extLst>
                    <a:ext uri="{FF2B5EF4-FFF2-40B4-BE49-F238E27FC236}">
                      <a16:creationId xmlns:a16="http://schemas.microsoft.com/office/drawing/2014/main" id="{881FE855-D2BF-4992-B7A9-CB4F9951460D}"/>
                    </a:ext>
                  </a:extLst>
                </p:cNvPr>
                <p:cNvSpPr/>
                <p:nvPr/>
              </p:nvSpPr>
              <p:spPr>
                <a:xfrm>
                  <a:off x="2999199" y="6107501"/>
                  <a:ext cx="2931408" cy="313141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63" name="乗算記号 37">
              <a:extLst>
                <a:ext uri="{FF2B5EF4-FFF2-40B4-BE49-F238E27FC236}">
                  <a16:creationId xmlns:a16="http://schemas.microsoft.com/office/drawing/2014/main" id="{B18B5EE6-EC66-41B7-A824-88046B051E79}"/>
                </a:ext>
              </a:extLst>
            </p:cNvPr>
            <p:cNvSpPr/>
            <p:nvPr/>
          </p:nvSpPr>
          <p:spPr>
            <a:xfrm>
              <a:off x="2998153" y="5112186"/>
              <a:ext cx="938196" cy="1008081"/>
            </a:xfrm>
            <a:prstGeom prst="mathMultiply">
              <a:avLst>
                <a:gd name="adj1" fmla="val 889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DC14751D-1629-457D-B6FD-33F827D5C876}"/>
                </a:ext>
              </a:extLst>
            </p:cNvPr>
            <p:cNvSpPr/>
            <p:nvPr/>
          </p:nvSpPr>
          <p:spPr>
            <a:xfrm>
              <a:off x="1706459" y="5320750"/>
              <a:ext cx="606339" cy="606339"/>
            </a:xfrm>
            <a:prstGeom prst="ellipse">
              <a:avLst/>
            </a:prstGeom>
            <a:noFill/>
            <a:ln w="76200">
              <a:solidFill>
                <a:srgbClr val="1591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1ED2320A-4313-4F5B-972B-2884F68719B0}"/>
              </a:ext>
            </a:extLst>
          </p:cNvPr>
          <p:cNvGrpSpPr/>
          <p:nvPr/>
        </p:nvGrpSpPr>
        <p:grpSpPr>
          <a:xfrm>
            <a:off x="2826420" y="6216628"/>
            <a:ext cx="1147907" cy="1243759"/>
            <a:chOff x="2609785" y="801414"/>
            <a:chExt cx="1386822" cy="1592851"/>
          </a:xfrm>
        </p:grpSpPr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id="{1CD01E86-7482-4AE3-9CF7-419DA4C9C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97" y="1201172"/>
              <a:ext cx="1305710" cy="119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C81022C6-F979-41D1-92BF-5F7CE3814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341" y="1001293"/>
              <a:ext cx="1305710" cy="119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ED645865-F67B-44B1-BB93-23F4B6646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785" y="801414"/>
              <a:ext cx="1305710" cy="119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図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68" y="6237620"/>
            <a:ext cx="1320631" cy="1201774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7002884" y="5824631"/>
            <a:ext cx="3120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普段の生活で発生するよう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ごみ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は、災害時でも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、仮置場では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なくごみステーションに持っていきましょう。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53" y="453168"/>
            <a:ext cx="928344" cy="861716"/>
          </a:xfrm>
          <a:prstGeom prst="rect">
            <a:avLst/>
          </a:prstGeom>
        </p:spPr>
      </p:pic>
      <p:pic>
        <p:nvPicPr>
          <p:cNvPr id="57" name="Picture 2" descr="https://blogger.googleusercontent.com/img/b/R29vZ2xl/AVvXsEi3E2Ab2Sjyc5qfUZypqhT8Z7HTmUGsduebBz-Nwri3inimYc-beZ8XDfVlzOChixQyCa2PSH7d2C73bEQEQQh9Qj2H3pEucNiF9mekJpT4clytqPIXZ23dMJJHTCtIrOgcjsvxqFoezFWJUO3wOHD1-VglrPPS903bpYA5nbQX4pHcJvnqLvl9bTnASW44/s813/eto_hebi_ha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83" y="449376"/>
            <a:ext cx="952709" cy="96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" y="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15"/>
                </a:lnTo>
                <a:lnTo>
                  <a:pt x="10692015" y="149415"/>
                </a:lnTo>
                <a:lnTo>
                  <a:pt x="10692015" y="0"/>
                </a:lnTo>
                <a:close/>
              </a:path>
            </a:pathLst>
          </a:custGeom>
          <a:solidFill>
            <a:srgbClr val="EC79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7559" y="5558604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6298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4416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2547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00677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58795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16925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75056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57559" y="7312992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4294967295"/>
          </p:nvPr>
        </p:nvSpPr>
        <p:spPr>
          <a:xfrm>
            <a:off x="6018799" y="5608681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120" dirty="0"/>
              <a:t>MEMO</a:t>
            </a:r>
            <a:r>
              <a:rPr spc="-75" dirty="0"/>
              <a:t> 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C3EA474A-C15E-1B47-8977-A1BC34B2A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28" y="2053643"/>
            <a:ext cx="3619500" cy="32385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D0C0A9B8-F88C-F441-95F9-A15BDDA86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57" y="5868079"/>
            <a:ext cx="939800" cy="9652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CBBD63A7-FD43-A64B-B0CE-A4D362713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901" y="322005"/>
            <a:ext cx="653869" cy="1095672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71145A05-CE69-A04C-9CC0-841F267E6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754" y="1139707"/>
            <a:ext cx="1587500" cy="165100"/>
          </a:xfrm>
          <a:prstGeom prst="rect">
            <a:avLst/>
          </a:prstGeom>
        </p:spPr>
      </p:pic>
      <p:sp>
        <p:nvSpPr>
          <p:cNvPr id="33" name="object 36">
            <a:extLst>
              <a:ext uri="{FF2B5EF4-FFF2-40B4-BE49-F238E27FC236}">
                <a16:creationId xmlns:a16="http://schemas.microsoft.com/office/drawing/2014/main" id="{535CB252-4405-4009-AEB3-5B0CF0C1CFAE}"/>
              </a:ext>
            </a:extLst>
          </p:cNvPr>
          <p:cNvSpPr txBox="1">
            <a:spLocks/>
          </p:cNvSpPr>
          <p:nvPr/>
        </p:nvSpPr>
        <p:spPr>
          <a:xfrm>
            <a:off x="8669507" y="669817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kumimoji="0" lang="en-US" kern="0" spc="195" dirty="0" smtClean="0">
                <a:solidFill>
                  <a:srgbClr val="ED796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endParaRPr kumimoji="0" lang="en-US" kern="0" spc="-370" dirty="0">
              <a:solidFill>
                <a:srgbClr val="ED796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2" name="フローチャート: 代替処理 31">
            <a:extLst>
              <a:ext uri="{FF2B5EF4-FFF2-40B4-BE49-F238E27FC236}">
                <a16:creationId xmlns:a16="http://schemas.microsoft.com/office/drawing/2014/main" id="{CFF79E29-2453-4669-8F44-CF455E5A3DB0}"/>
              </a:ext>
            </a:extLst>
          </p:cNvPr>
          <p:cNvSpPr/>
          <p:nvPr/>
        </p:nvSpPr>
        <p:spPr>
          <a:xfrm>
            <a:off x="1935766" y="472232"/>
            <a:ext cx="2031149" cy="73573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自助</a:t>
            </a:r>
            <a:endParaRPr kumimoji="1" lang="ja-JP" altLang="en-US" sz="2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746300" y="1023893"/>
            <a:ext cx="1459424" cy="1346318"/>
            <a:chOff x="1625978" y="1735764"/>
            <a:chExt cx="1671999" cy="154241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978" y="1735764"/>
              <a:ext cx="1671999" cy="1542419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403" y="1735764"/>
              <a:ext cx="1214342" cy="868839"/>
            </a:xfrm>
            <a:prstGeom prst="rect">
              <a:avLst/>
            </a:prstGeom>
          </p:spPr>
        </p:pic>
      </p:grpSp>
      <p:sp>
        <p:nvSpPr>
          <p:cNvPr id="36" name="矢印: 下 41">
            <a:extLst>
              <a:ext uri="{FF2B5EF4-FFF2-40B4-BE49-F238E27FC236}">
                <a16:creationId xmlns:a16="http://schemas.microsoft.com/office/drawing/2014/main" id="{DF806B5D-52A8-4518-8923-E018C5C37020}"/>
              </a:ext>
            </a:extLst>
          </p:cNvPr>
          <p:cNvSpPr/>
          <p:nvPr/>
        </p:nvSpPr>
        <p:spPr>
          <a:xfrm>
            <a:off x="2678308" y="2215839"/>
            <a:ext cx="505353" cy="56064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ローチャート: 代替処理 37">
            <a:extLst>
              <a:ext uri="{FF2B5EF4-FFF2-40B4-BE49-F238E27FC236}">
                <a16:creationId xmlns:a16="http://schemas.microsoft.com/office/drawing/2014/main" id="{CFF79E29-2453-4669-8F44-CF455E5A3DB0}"/>
              </a:ext>
            </a:extLst>
          </p:cNvPr>
          <p:cNvSpPr/>
          <p:nvPr/>
        </p:nvSpPr>
        <p:spPr>
          <a:xfrm>
            <a:off x="1915409" y="2776488"/>
            <a:ext cx="2031149" cy="73573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共助</a:t>
            </a:r>
            <a:endParaRPr kumimoji="1" lang="ja-JP" altLang="en-US" sz="2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9" name="矢印: 下 41">
            <a:extLst>
              <a:ext uri="{FF2B5EF4-FFF2-40B4-BE49-F238E27FC236}">
                <a16:creationId xmlns:a16="http://schemas.microsoft.com/office/drawing/2014/main" id="{DF806B5D-52A8-4518-8923-E018C5C37020}"/>
              </a:ext>
            </a:extLst>
          </p:cNvPr>
          <p:cNvSpPr/>
          <p:nvPr/>
        </p:nvSpPr>
        <p:spPr>
          <a:xfrm>
            <a:off x="2678306" y="4827623"/>
            <a:ext cx="505353" cy="56064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ローチャート: 代替処理 39">
            <a:extLst>
              <a:ext uri="{FF2B5EF4-FFF2-40B4-BE49-F238E27FC236}">
                <a16:creationId xmlns:a16="http://schemas.microsoft.com/office/drawing/2014/main" id="{CFF79E29-2453-4669-8F44-CF455E5A3DB0}"/>
              </a:ext>
            </a:extLst>
          </p:cNvPr>
          <p:cNvSpPr/>
          <p:nvPr/>
        </p:nvSpPr>
        <p:spPr>
          <a:xfrm>
            <a:off x="1935765" y="5359671"/>
            <a:ext cx="2031149" cy="73573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公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助</a:t>
            </a:r>
            <a:endParaRPr kumimoji="1" lang="ja-JP" altLang="en-US" sz="2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294231" y="3512221"/>
            <a:ext cx="1459424" cy="1346318"/>
            <a:chOff x="2294231" y="3512221"/>
            <a:chExt cx="1459424" cy="1346318"/>
          </a:xfrm>
        </p:grpSpPr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231" y="3512221"/>
              <a:ext cx="1459424" cy="1346318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839" y="3512221"/>
              <a:ext cx="1059952" cy="758376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976987" y="894509"/>
            <a:ext cx="4039563" cy="6589728"/>
            <a:chOff x="1481043" y="894509"/>
            <a:chExt cx="4039563" cy="6589728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161" y="5885691"/>
              <a:ext cx="872445" cy="1478721"/>
            </a:xfrm>
            <a:prstGeom prst="rect">
              <a:avLst/>
            </a:prstGeom>
          </p:spPr>
        </p:pic>
        <p:grpSp>
          <p:nvGrpSpPr>
            <p:cNvPr id="56" name="グループ化 55"/>
            <p:cNvGrpSpPr/>
            <p:nvPr/>
          </p:nvGrpSpPr>
          <p:grpSpPr>
            <a:xfrm>
              <a:off x="2294231" y="6137919"/>
              <a:ext cx="1459424" cy="1346318"/>
              <a:chOff x="2294231" y="3512221"/>
              <a:chExt cx="1459424" cy="1346318"/>
            </a:xfrm>
          </p:grpSpPr>
          <p:pic>
            <p:nvPicPr>
              <p:cNvPr id="57" name="図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231" y="3512221"/>
                <a:ext cx="1459424" cy="1346318"/>
              </a:xfrm>
              <a:prstGeom prst="rect">
                <a:avLst/>
              </a:prstGeom>
            </p:spPr>
          </p:pic>
          <p:pic>
            <p:nvPicPr>
              <p:cNvPr id="58" name="図 5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9839" y="3512221"/>
                <a:ext cx="1059952" cy="758376"/>
              </a:xfrm>
              <a:prstGeom prst="rect">
                <a:avLst/>
              </a:prstGeom>
            </p:spPr>
          </p:pic>
        </p:grpSp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714" y="894509"/>
              <a:ext cx="872445" cy="1478721"/>
            </a:xfrm>
            <a:prstGeom prst="rect">
              <a:avLst/>
            </a:prstGeom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052" y="3341516"/>
              <a:ext cx="872445" cy="1478721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000" y="3339796"/>
              <a:ext cx="872445" cy="1478721"/>
            </a:xfrm>
            <a:prstGeom prst="rect">
              <a:avLst/>
            </a:prstGeom>
          </p:spPr>
        </p:pic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688" y="5857171"/>
              <a:ext cx="872445" cy="1478721"/>
            </a:xfrm>
            <a:prstGeom prst="rect">
              <a:avLst/>
            </a:prstGeom>
          </p:spPr>
        </p:pic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043" y="5868079"/>
              <a:ext cx="872445" cy="1478721"/>
            </a:xfrm>
            <a:prstGeom prst="rect">
              <a:avLst/>
            </a:prstGeom>
          </p:spPr>
        </p:pic>
      </p:grpSp>
      <p:sp>
        <p:nvSpPr>
          <p:cNvPr id="59" name="テキスト ボックス 58"/>
          <p:cNvSpPr txBox="1"/>
          <p:nvPr/>
        </p:nvSpPr>
        <p:spPr>
          <a:xfrm>
            <a:off x="7002884" y="5715546"/>
            <a:ext cx="3120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被災家屋からの災害ごみの搬出の理念は、まず自分で搬出を行い、</a:t>
            </a:r>
            <a:endParaRPr kumimoji="1" lang="en-US" altLang="ja-JP" sz="1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それが無理なら近隣住民と協力</a:t>
            </a:r>
            <a:endParaRPr kumimoji="1" lang="en-US" altLang="ja-JP" sz="1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して行い、それも無理なら市町村の職員・ボランティアと協力して行います。</a:t>
            </a:r>
            <a:endParaRPr kumimoji="1" lang="ja-JP" altLang="en-US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52" name="object 19">
            <a:extLst>
              <a:ext uri="{FF2B5EF4-FFF2-40B4-BE49-F238E27FC236}">
                <a16:creationId xmlns:a16="http://schemas.microsoft.com/office/drawing/2014/main" id="{ADBA1EF8-A8C6-4995-A79D-E36EA0EAF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36649"/>
              </p:ext>
            </p:extLst>
          </p:nvPr>
        </p:nvGraphicFramePr>
        <p:xfrm>
          <a:off x="5803156" y="1954983"/>
          <a:ext cx="4451776" cy="3281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3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44000" marB="0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6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9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 </a:t>
                      </a: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 </a:t>
                      </a: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30</a:t>
                      </a: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 </a:t>
                      </a: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baseline="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29</a:t>
                      </a:r>
                      <a:r>
                        <a:rPr kumimoji="1" lang="en-US" sz="2100" baseline="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 </a:t>
                      </a:r>
                      <a:endParaRPr kumimoji="1" lang="en-US" sz="2100" dirty="0" smtClean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kumimoji="1" lang="en-US" sz="2100" dirty="0" smtClean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6437706" y="4864720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 smtClean="0">
                <a:latin typeface="Segoe Pro"/>
              </a:rPr>
              <a:t>31</a:t>
            </a:r>
            <a:endParaRPr kumimoji="1" lang="ja-JP" altLang="en-US" sz="2100" dirty="0">
              <a:latin typeface="Segoe Pro"/>
            </a:endParaRPr>
          </a:p>
        </p:txBody>
      </p:sp>
      <p:pic>
        <p:nvPicPr>
          <p:cNvPr id="26" name="Picture 2" descr="https://blogger.googleusercontent.com/img/b/R29vZ2xl/AVvXsEgE8oA1atyQk2fd0CJ6EAGa6q9DKrA03YUaH9IEAvseOshfGzt0llWHjxV01XVA6cT0y4HxUXPLUTtoWp3oHqT7qvbCt9vJHbRRDwK0iktbbyBwuDEOqsMU8vBU9u7-ZKqYh1eYCh1SkaWjZo0rEFR3UXhjocv-eVC6N-AMJa7rZoor4gTZVtmpIJ0tGyYa/s591/eto_hebi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52" y="631268"/>
            <a:ext cx="896035" cy="71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/>
          <p:cNvSpPr/>
          <p:nvPr/>
        </p:nvSpPr>
        <p:spPr>
          <a:xfrm>
            <a:off x="446240" y="1827689"/>
            <a:ext cx="4170485" cy="3871423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object 2"/>
          <p:cNvSpPr/>
          <p:nvPr/>
        </p:nvSpPr>
        <p:spPr>
          <a:xfrm>
            <a:off x="1790" y="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15"/>
                </a:lnTo>
                <a:lnTo>
                  <a:pt x="10692015" y="149415"/>
                </a:lnTo>
                <a:lnTo>
                  <a:pt x="10692015" y="0"/>
                </a:lnTo>
                <a:close/>
              </a:path>
            </a:pathLst>
          </a:custGeom>
          <a:solidFill>
            <a:srgbClr val="FF7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7559" y="5558604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6298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4416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2547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00677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58795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16925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75056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57559" y="7195926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4294967295"/>
          </p:nvPr>
        </p:nvSpPr>
        <p:spPr>
          <a:xfrm>
            <a:off x="5819819" y="5460179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120" dirty="0"/>
              <a:t>MEMO</a:t>
            </a:r>
            <a:r>
              <a:rPr spc="-75" dirty="0"/>
              <a:t> 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504B5ABC-5A9E-FA47-9C61-785126F42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129" y="1171765"/>
            <a:ext cx="1587500" cy="1524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F54798A3-4BF4-A641-9590-40F1FDF0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283" y="366644"/>
            <a:ext cx="799284" cy="1124574"/>
          </a:xfrm>
          <a:prstGeom prst="rect">
            <a:avLst/>
          </a:prstGeom>
        </p:spPr>
      </p:pic>
      <p:sp>
        <p:nvSpPr>
          <p:cNvPr id="32" name="object 36">
            <a:extLst>
              <a:ext uri="{FF2B5EF4-FFF2-40B4-BE49-F238E27FC236}">
                <a16:creationId xmlns:a16="http://schemas.microsoft.com/office/drawing/2014/main" id="{6396104F-6303-483F-8829-81F4FCA073AF}"/>
              </a:ext>
            </a:extLst>
          </p:cNvPr>
          <p:cNvSpPr txBox="1">
            <a:spLocks/>
          </p:cNvSpPr>
          <p:nvPr/>
        </p:nvSpPr>
        <p:spPr>
          <a:xfrm>
            <a:off x="8533846" y="701875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kumimoji="0" lang="en-US" kern="0" spc="195" dirty="0" smtClean="0">
                <a:solidFill>
                  <a:srgbClr val="FF7E9B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endParaRPr kumimoji="0" lang="en-US" kern="0" spc="-370" dirty="0">
              <a:solidFill>
                <a:srgbClr val="FF7E9B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39837" y="1009623"/>
            <a:ext cx="6709165" cy="5784251"/>
            <a:chOff x="339837" y="1009623"/>
            <a:chExt cx="6709165" cy="5784251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39837" y="1009623"/>
              <a:ext cx="6709165" cy="5784251"/>
              <a:chOff x="339837" y="1009623"/>
              <a:chExt cx="6709165" cy="5784251"/>
            </a:xfrm>
          </p:grpSpPr>
          <p:grpSp>
            <p:nvGrpSpPr>
              <p:cNvPr id="28" name="グループ化 27"/>
              <p:cNvGrpSpPr/>
              <p:nvPr/>
            </p:nvGrpSpPr>
            <p:grpSpPr>
              <a:xfrm>
                <a:off x="339837" y="1009623"/>
                <a:ext cx="6709165" cy="5784251"/>
                <a:chOff x="135993" y="1009623"/>
                <a:chExt cx="6709165" cy="5784251"/>
              </a:xfrm>
            </p:grpSpPr>
            <p:grpSp>
              <p:nvGrpSpPr>
                <p:cNvPr id="25" name="グループ化 24"/>
                <p:cNvGrpSpPr/>
                <p:nvPr/>
              </p:nvGrpSpPr>
              <p:grpSpPr>
                <a:xfrm>
                  <a:off x="3401999" y="1324660"/>
                  <a:ext cx="1105158" cy="5116238"/>
                  <a:chOff x="3574328" y="1491218"/>
                  <a:chExt cx="1105158" cy="5116238"/>
                </a:xfrm>
              </p:grpSpPr>
              <p:sp>
                <p:nvSpPr>
                  <p:cNvPr id="33" name="正方形/長方形 32"/>
                  <p:cNvSpPr/>
                  <p:nvPr/>
                </p:nvSpPr>
                <p:spPr>
                  <a:xfrm>
                    <a:off x="3574328" y="1491218"/>
                    <a:ext cx="1105158" cy="511623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23" name="直線コネクタ 22"/>
                  <p:cNvCxnSpPr/>
                  <p:nvPr/>
                </p:nvCxnSpPr>
                <p:spPr>
                  <a:xfrm>
                    <a:off x="4096729" y="1552352"/>
                    <a:ext cx="0" cy="4957678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上矢印 25"/>
                <p:cNvSpPr/>
                <p:nvPr/>
              </p:nvSpPr>
              <p:spPr>
                <a:xfrm>
                  <a:off x="3470673" y="1009623"/>
                  <a:ext cx="377900" cy="901172"/>
                </a:xfrm>
                <a:prstGeom prst="up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曲折矢印 43"/>
                <p:cNvSpPr/>
                <p:nvPr/>
              </p:nvSpPr>
              <p:spPr>
                <a:xfrm rot="10800000" flipV="1">
                  <a:off x="2854448" y="4570260"/>
                  <a:ext cx="907554" cy="856144"/>
                </a:xfrm>
                <a:prstGeom prst="bentArrow">
                  <a:avLst>
                    <a:gd name="adj1" fmla="val 21748"/>
                    <a:gd name="adj2" fmla="val 25000"/>
                    <a:gd name="adj3" fmla="val 25000"/>
                    <a:gd name="adj4" fmla="val 6332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曲折矢印 44"/>
                <p:cNvSpPr/>
                <p:nvPr/>
              </p:nvSpPr>
              <p:spPr>
                <a:xfrm rot="16200000">
                  <a:off x="1478279" y="4042553"/>
                  <a:ext cx="907554" cy="945581"/>
                </a:xfrm>
                <a:prstGeom prst="bentArrow">
                  <a:avLst>
                    <a:gd name="adj1" fmla="val 21748"/>
                    <a:gd name="adj2" fmla="val 25000"/>
                    <a:gd name="adj3" fmla="val 25000"/>
                    <a:gd name="adj4" fmla="val 6332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曲折矢印 51"/>
                <p:cNvSpPr/>
                <p:nvPr/>
              </p:nvSpPr>
              <p:spPr>
                <a:xfrm>
                  <a:off x="1577678" y="2764352"/>
                  <a:ext cx="907554" cy="945581"/>
                </a:xfrm>
                <a:prstGeom prst="bentArrow">
                  <a:avLst>
                    <a:gd name="adj1" fmla="val 21748"/>
                    <a:gd name="adj2" fmla="val 25000"/>
                    <a:gd name="adj3" fmla="val 25000"/>
                    <a:gd name="adj4" fmla="val 6332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曲折矢印 53"/>
                <p:cNvSpPr/>
                <p:nvPr/>
              </p:nvSpPr>
              <p:spPr>
                <a:xfrm rot="16200000" flipV="1">
                  <a:off x="3011833" y="2202988"/>
                  <a:ext cx="907554" cy="856144"/>
                </a:xfrm>
                <a:prstGeom prst="bentArrow">
                  <a:avLst>
                    <a:gd name="adj1" fmla="val 21748"/>
                    <a:gd name="adj2" fmla="val 25000"/>
                    <a:gd name="adj3" fmla="val 25000"/>
                    <a:gd name="adj4" fmla="val 63327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上矢印 54"/>
                <p:cNvSpPr/>
                <p:nvPr/>
              </p:nvSpPr>
              <p:spPr>
                <a:xfrm>
                  <a:off x="3463961" y="5729679"/>
                  <a:ext cx="377900" cy="901172"/>
                </a:xfrm>
                <a:prstGeom prst="up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9" name="図 48">
                  <a:extLst>
                    <a:ext uri="{FF2B5EF4-FFF2-40B4-BE49-F238E27FC236}">
                      <a16:creationId xmlns:a16="http://schemas.microsoft.com/office/drawing/2014/main" id="{0900C35A-9814-5D40-A5AC-5E17328A4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95758" y="5638174"/>
                  <a:ext cx="1549400" cy="1155700"/>
                </a:xfrm>
                <a:prstGeom prst="rect">
                  <a:avLst/>
                </a:prstGeom>
              </p:spPr>
            </p:pic>
            <p:sp>
              <p:nvSpPr>
                <p:cNvPr id="56" name="フローチャート: 代替処理 55">
                  <a:extLst>
                    <a:ext uri="{FF2B5EF4-FFF2-40B4-BE49-F238E27FC236}">
                      <a16:creationId xmlns:a16="http://schemas.microsoft.com/office/drawing/2014/main" id="{CFF79E29-2453-4669-8F44-CF455E5A3DB0}"/>
                    </a:ext>
                  </a:extLst>
                </p:cNvPr>
                <p:cNvSpPr/>
                <p:nvPr/>
              </p:nvSpPr>
              <p:spPr>
                <a:xfrm>
                  <a:off x="1932259" y="5152162"/>
                  <a:ext cx="1343862" cy="735733"/>
                </a:xfrm>
                <a:prstGeom prst="flowChartAlternateProcess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400" dirty="0" smtClean="0">
                      <a:solidFill>
                        <a:schemeClr val="tx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rPr>
                    <a:t>家電類</a:t>
                  </a:r>
                  <a:endParaRPr kumimoji="1" lang="ja-JP" altLang="en-US" sz="24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endParaRPr>
                </a:p>
              </p:txBody>
            </p:sp>
            <p:sp>
              <p:nvSpPr>
                <p:cNvPr id="57" name="フローチャート: 代替処理 56">
                  <a:extLst>
                    <a:ext uri="{FF2B5EF4-FFF2-40B4-BE49-F238E27FC236}">
                      <a16:creationId xmlns:a16="http://schemas.microsoft.com/office/drawing/2014/main" id="{CFF79E29-2453-4669-8F44-CF455E5A3DB0}"/>
                    </a:ext>
                  </a:extLst>
                </p:cNvPr>
                <p:cNvSpPr/>
                <p:nvPr/>
              </p:nvSpPr>
              <p:spPr>
                <a:xfrm>
                  <a:off x="1036881" y="4912991"/>
                  <a:ext cx="758081" cy="735733"/>
                </a:xfrm>
                <a:prstGeom prst="flowChartAlternateProcess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400" dirty="0" smtClean="0">
                      <a:solidFill>
                        <a:schemeClr val="tx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rPr>
                    <a:t>畳</a:t>
                  </a:r>
                  <a:endParaRPr kumimoji="1" lang="ja-JP" altLang="en-US" sz="24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endParaRPr>
                </a:p>
              </p:txBody>
            </p:sp>
            <p:sp>
              <p:nvSpPr>
                <p:cNvPr id="58" name="フローチャート: 代替処理 57">
                  <a:extLst>
                    <a:ext uri="{FF2B5EF4-FFF2-40B4-BE49-F238E27FC236}">
                      <a16:creationId xmlns:a16="http://schemas.microsoft.com/office/drawing/2014/main" id="{CFF79E29-2453-4669-8F44-CF455E5A3DB0}"/>
                    </a:ext>
                  </a:extLst>
                </p:cNvPr>
                <p:cNvSpPr/>
                <p:nvPr/>
              </p:nvSpPr>
              <p:spPr>
                <a:xfrm>
                  <a:off x="135993" y="4018001"/>
                  <a:ext cx="1202433" cy="753999"/>
                </a:xfrm>
                <a:prstGeom prst="flowChartAlternateProcess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2400" dirty="0" smtClean="0">
                      <a:solidFill>
                        <a:schemeClr val="tx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rPr>
                    <a:t>家具類</a:t>
                  </a:r>
                  <a:endParaRPr kumimoji="1" lang="ja-JP" altLang="en-US" sz="24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endParaRPr>
                </a:p>
              </p:txBody>
            </p:sp>
            <p:sp>
              <p:nvSpPr>
                <p:cNvPr id="59" name="フローチャート: 代替処理 58">
                  <a:extLst>
                    <a:ext uri="{FF2B5EF4-FFF2-40B4-BE49-F238E27FC236}">
                      <a16:creationId xmlns:a16="http://schemas.microsoft.com/office/drawing/2014/main" id="{CFF79E29-2453-4669-8F44-CF455E5A3DB0}"/>
                    </a:ext>
                  </a:extLst>
                </p:cNvPr>
                <p:cNvSpPr/>
                <p:nvPr/>
              </p:nvSpPr>
              <p:spPr>
                <a:xfrm>
                  <a:off x="288359" y="2667839"/>
                  <a:ext cx="1025327" cy="1220018"/>
                </a:xfrm>
                <a:prstGeom prst="flowChartAlternateProcess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400" dirty="0" smtClean="0">
                      <a:solidFill>
                        <a:schemeClr val="tx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rPr>
                    <a:t>コンクリートが</a:t>
                  </a:r>
                  <a:r>
                    <a:rPr lang="ja-JP" altLang="en-US" sz="2400" dirty="0" err="1" smtClean="0">
                      <a:solidFill>
                        <a:schemeClr val="tx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rPr>
                    <a:t>ら</a:t>
                  </a:r>
                  <a:endParaRPr kumimoji="1" lang="ja-JP" altLang="en-US" sz="24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endParaRPr>
                </a:p>
              </p:txBody>
            </p:sp>
            <p:sp>
              <p:nvSpPr>
                <p:cNvPr id="60" name="フローチャート: 代替処理 59">
                  <a:extLst>
                    <a:ext uri="{FF2B5EF4-FFF2-40B4-BE49-F238E27FC236}">
                      <a16:creationId xmlns:a16="http://schemas.microsoft.com/office/drawing/2014/main" id="{CFF79E29-2453-4669-8F44-CF455E5A3DB0}"/>
                    </a:ext>
                  </a:extLst>
                </p:cNvPr>
                <p:cNvSpPr/>
                <p:nvPr/>
              </p:nvSpPr>
              <p:spPr>
                <a:xfrm>
                  <a:off x="2203142" y="1768376"/>
                  <a:ext cx="1125564" cy="735733"/>
                </a:xfrm>
                <a:prstGeom prst="flowChartAlternateProcess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2400" dirty="0" smtClean="0">
                      <a:solidFill>
                        <a:schemeClr val="tx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rPr>
                    <a:t>ガラス</a:t>
                  </a:r>
                  <a:endParaRPr kumimoji="1" lang="ja-JP" altLang="en-US" sz="24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endParaRPr>
                </a:p>
              </p:txBody>
            </p:sp>
            <p:sp>
              <p:nvSpPr>
                <p:cNvPr id="61" name="フローチャート: 代替処理 60">
                  <a:extLst>
                    <a:ext uri="{FF2B5EF4-FFF2-40B4-BE49-F238E27FC236}">
                      <a16:creationId xmlns:a16="http://schemas.microsoft.com/office/drawing/2014/main" id="{CFF79E29-2453-4669-8F44-CF455E5A3DB0}"/>
                    </a:ext>
                  </a:extLst>
                </p:cNvPr>
                <p:cNvSpPr/>
                <p:nvPr/>
              </p:nvSpPr>
              <p:spPr>
                <a:xfrm>
                  <a:off x="1363862" y="1968747"/>
                  <a:ext cx="758081" cy="735733"/>
                </a:xfrm>
                <a:prstGeom prst="flowChartAlternateProcess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400" dirty="0">
                      <a:solidFill>
                        <a:schemeClr val="tx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rPr>
                    <a:t>瓦</a:t>
                  </a:r>
                  <a:endParaRPr kumimoji="1" lang="ja-JP" altLang="en-US" sz="2400" dirty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endParaRPr>
                </a:p>
              </p:txBody>
            </p:sp>
          </p:grpSp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0844" y="3157506"/>
                <a:ext cx="857378" cy="1423034"/>
              </a:xfrm>
              <a:prstGeom prst="rect">
                <a:avLst/>
              </a:prstGeom>
            </p:spPr>
          </p:pic>
          <p:sp>
            <p:nvSpPr>
              <p:cNvPr id="63" name="フローチャート: 代替処理 62">
                <a:extLst>
                  <a:ext uri="{FF2B5EF4-FFF2-40B4-BE49-F238E27FC236}">
                    <a16:creationId xmlns:a16="http://schemas.microsoft.com/office/drawing/2014/main" id="{CFF79E29-2453-4669-8F44-CF455E5A3DB0}"/>
                  </a:ext>
                </a:extLst>
              </p:cNvPr>
              <p:cNvSpPr/>
              <p:nvPr/>
            </p:nvSpPr>
            <p:spPr>
              <a:xfrm>
                <a:off x="3690516" y="3094487"/>
                <a:ext cx="620767" cy="1338185"/>
              </a:xfrm>
              <a:prstGeom prst="flowChartAlternateProcess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dirty="0" smtClean="0">
                    <a:solidFill>
                      <a:schemeClr val="tx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仮置場</a:t>
                </a:r>
                <a:endParaRPr kumimoji="1" lang="ja-JP" altLang="en-US" sz="24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1ED2320A-4313-4F5B-972B-2884F68719B0}"/>
                </a:ext>
              </a:extLst>
            </p:cNvPr>
            <p:cNvGrpSpPr/>
            <p:nvPr/>
          </p:nvGrpSpPr>
          <p:grpSpPr>
            <a:xfrm>
              <a:off x="2455006" y="4398045"/>
              <a:ext cx="494362" cy="535642"/>
              <a:chOff x="2609785" y="801414"/>
              <a:chExt cx="1386822" cy="1592851"/>
            </a:xfrm>
          </p:grpSpPr>
          <p:pic>
            <p:nvPicPr>
              <p:cNvPr id="65" name="Picture 2">
                <a:extLst>
                  <a:ext uri="{FF2B5EF4-FFF2-40B4-BE49-F238E27FC236}">
                    <a16:creationId xmlns:a16="http://schemas.microsoft.com/office/drawing/2014/main" id="{1CD01E86-7482-4AE3-9CF7-419DA4C9CA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0897" y="1201172"/>
                <a:ext cx="1305710" cy="1193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>
                <a:extLst>
                  <a:ext uri="{FF2B5EF4-FFF2-40B4-BE49-F238E27FC236}">
                    <a16:creationId xmlns:a16="http://schemas.microsoft.com/office/drawing/2014/main" id="{C81022C6-F979-41D1-92BF-5F7CE3814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341" y="1001293"/>
                <a:ext cx="1305710" cy="1193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>
                <a:extLst>
                  <a:ext uri="{FF2B5EF4-FFF2-40B4-BE49-F238E27FC236}">
                    <a16:creationId xmlns:a16="http://schemas.microsoft.com/office/drawing/2014/main" id="{ED645865-F67B-44B1-BB93-23F4B66461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785" y="801414"/>
                <a:ext cx="1305710" cy="1193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348" y="4398254"/>
              <a:ext cx="754837" cy="662172"/>
            </a:xfrm>
            <a:prstGeom prst="rect">
              <a:avLst/>
            </a:prstGeom>
          </p:spPr>
        </p:pic>
      </p:grpSp>
      <p:sp>
        <p:nvSpPr>
          <p:cNvPr id="68" name="テキスト ボックス 67"/>
          <p:cNvSpPr txBox="1"/>
          <p:nvPr/>
        </p:nvSpPr>
        <p:spPr>
          <a:xfrm>
            <a:off x="7049002" y="5739479"/>
            <a:ext cx="3120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仮置場内では事故防止のため、運搬車両は一方通行・右回りの動線とします。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80" y="2955547"/>
            <a:ext cx="701264" cy="701264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46" y="2933077"/>
            <a:ext cx="701264" cy="701264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98" y="3693736"/>
            <a:ext cx="701264" cy="701264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56" y="3685400"/>
            <a:ext cx="701264" cy="701264"/>
          </a:xfrm>
          <a:prstGeom prst="rect">
            <a:avLst/>
          </a:prstGeom>
        </p:spPr>
      </p:pic>
      <p:graphicFrame>
        <p:nvGraphicFramePr>
          <p:cNvPr id="64" name="object 19">
            <a:extLst>
              <a:ext uri="{FF2B5EF4-FFF2-40B4-BE49-F238E27FC236}">
                <a16:creationId xmlns:a16="http://schemas.microsoft.com/office/drawing/2014/main" id="{217A3D51-745D-48AA-9983-BF29B2B0B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90380"/>
              </p:ext>
            </p:extLst>
          </p:nvPr>
        </p:nvGraphicFramePr>
        <p:xfrm>
          <a:off x="5768007" y="2141661"/>
          <a:ext cx="4558681" cy="2939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6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3600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764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7005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144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 anchor="ctr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19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 anchor="ctr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 anchor="ctr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29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" name="テキスト ボックス 71"/>
          <p:cNvSpPr txBox="1"/>
          <p:nvPr/>
        </p:nvSpPr>
        <p:spPr>
          <a:xfrm>
            <a:off x="7804208" y="4658723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 smtClean="0">
                <a:latin typeface="Segoe Pro"/>
              </a:rPr>
              <a:t>30</a:t>
            </a:r>
            <a:endParaRPr kumimoji="1" lang="ja-JP" altLang="en-US" sz="2100" dirty="0">
              <a:latin typeface="Segoe Pro"/>
            </a:endParaRPr>
          </a:p>
        </p:txBody>
      </p:sp>
      <p:pic>
        <p:nvPicPr>
          <p:cNvPr id="6146" name="Picture 2" descr="https://blogger.googleusercontent.com/img/b/R29vZ2xl/AVvXsEgy8-GszE2UppORR-zL2gWewOWjUJgO8hbLCDQ6gog8w07hg_Lr_eMfGE6XP7AGQws31mSnJTMPLiDsb8xWD5dwH2kLkByyRvmG-5jKGZpm0nGjmh4HzUpETFZT8QwadSJBqfrbY1z2XZ3INgoM6cpHDrqDUGhKHSMQGgTVqPANR5_bfRq839bYiGuljD45/s934/eto_hebi_coup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25" y="682976"/>
            <a:ext cx="817790" cy="73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" y="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15"/>
                </a:lnTo>
                <a:lnTo>
                  <a:pt x="10692015" y="149415"/>
                </a:lnTo>
                <a:lnTo>
                  <a:pt x="10692015" y="0"/>
                </a:lnTo>
                <a:close/>
              </a:path>
            </a:pathLst>
          </a:custGeom>
          <a:solidFill>
            <a:srgbClr val="739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857559" y="5558604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5926298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6584416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7242547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7900677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/>
          <p:nvPr/>
        </p:nvSpPr>
        <p:spPr>
          <a:xfrm>
            <a:off x="8558795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 txBox="1"/>
          <p:nvPr/>
        </p:nvSpPr>
        <p:spPr>
          <a:xfrm>
            <a:off x="9216925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9875056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5857559" y="7195926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 txBox="1">
            <a:spLocks noGrp="1"/>
          </p:cNvSpPr>
          <p:nvPr>
            <p:ph type="ftr" sz="quarter" idx="4294967295"/>
          </p:nvPr>
        </p:nvSpPr>
        <p:spPr>
          <a:xfrm>
            <a:off x="6221781" y="5460179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120" dirty="0"/>
              <a:t>MEMO</a:t>
            </a:r>
            <a:r>
              <a:rPr spc="-75" dirty="0"/>
              <a:t> </a:t>
            </a:r>
          </a:p>
        </p:txBody>
      </p:sp>
      <p:pic>
        <p:nvPicPr>
          <p:cNvPr id="288" name="図 287">
            <a:extLst>
              <a:ext uri="{FF2B5EF4-FFF2-40B4-BE49-F238E27FC236}">
                <a16:creationId xmlns:a16="http://schemas.microsoft.com/office/drawing/2014/main" id="{C3986875-A341-384C-9372-0E750D9B7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191" y="1072337"/>
            <a:ext cx="863600" cy="152400"/>
          </a:xfrm>
          <a:prstGeom prst="rect">
            <a:avLst/>
          </a:prstGeom>
        </p:spPr>
      </p:pic>
      <p:pic>
        <p:nvPicPr>
          <p:cNvPr id="296" name="図 295">
            <a:extLst>
              <a:ext uri="{FF2B5EF4-FFF2-40B4-BE49-F238E27FC236}">
                <a16:creationId xmlns:a16="http://schemas.microsoft.com/office/drawing/2014/main" id="{D0059903-71AD-044A-9ABE-F0D2FF153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05" y="2148893"/>
            <a:ext cx="3365500" cy="3048000"/>
          </a:xfrm>
          <a:prstGeom prst="rect">
            <a:avLst/>
          </a:prstGeom>
        </p:spPr>
      </p:pic>
      <p:pic>
        <p:nvPicPr>
          <p:cNvPr id="299" name="図 298">
            <a:extLst>
              <a:ext uri="{FF2B5EF4-FFF2-40B4-BE49-F238E27FC236}">
                <a16:creationId xmlns:a16="http://schemas.microsoft.com/office/drawing/2014/main" id="{89A44022-F41D-8B43-97DC-C4F2DE237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331" y="5736981"/>
            <a:ext cx="1346200" cy="1206500"/>
          </a:xfrm>
          <a:prstGeom prst="rect">
            <a:avLst/>
          </a:prstGeom>
        </p:spPr>
      </p:pic>
      <p:pic>
        <p:nvPicPr>
          <p:cNvPr id="300" name="図 299">
            <a:extLst>
              <a:ext uri="{FF2B5EF4-FFF2-40B4-BE49-F238E27FC236}">
                <a16:creationId xmlns:a16="http://schemas.microsoft.com/office/drawing/2014/main" id="{FA838845-6FA1-F748-A215-7D4E822FB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856" y="350398"/>
            <a:ext cx="667287" cy="1076556"/>
          </a:xfrm>
          <a:prstGeom prst="rect">
            <a:avLst/>
          </a:prstGeom>
        </p:spPr>
      </p:pic>
      <p:sp>
        <p:nvSpPr>
          <p:cNvPr id="30" name="object 36">
            <a:extLst>
              <a:ext uri="{FF2B5EF4-FFF2-40B4-BE49-F238E27FC236}">
                <a16:creationId xmlns:a16="http://schemas.microsoft.com/office/drawing/2014/main" id="{B5FE193D-94AC-413E-996D-24C9C2DC683F}"/>
              </a:ext>
            </a:extLst>
          </p:cNvPr>
          <p:cNvSpPr txBox="1">
            <a:spLocks/>
          </p:cNvSpPr>
          <p:nvPr/>
        </p:nvSpPr>
        <p:spPr>
          <a:xfrm>
            <a:off x="8566752" y="584860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kumimoji="0" lang="en-US" kern="0" spc="195" dirty="0" smtClean="0">
                <a:solidFill>
                  <a:srgbClr val="739B3C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endParaRPr kumimoji="0" lang="en-US" kern="0" spc="-370" dirty="0">
              <a:solidFill>
                <a:srgbClr val="739B3C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5" name="フローチャート: 代替処理 34">
            <a:extLst>
              <a:ext uri="{FF2B5EF4-FFF2-40B4-BE49-F238E27FC236}">
                <a16:creationId xmlns:a16="http://schemas.microsoft.com/office/drawing/2014/main" id="{A1920EDF-FB0C-48A9-8940-C1045F33C46D}"/>
              </a:ext>
            </a:extLst>
          </p:cNvPr>
          <p:cNvSpPr/>
          <p:nvPr/>
        </p:nvSpPr>
        <p:spPr>
          <a:xfrm>
            <a:off x="3016437" y="5963611"/>
            <a:ext cx="2031149" cy="73573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清潔に保管</a:t>
            </a:r>
          </a:p>
        </p:txBody>
      </p:sp>
      <p:sp>
        <p:nvSpPr>
          <p:cNvPr id="39" name="矢印: 下 38">
            <a:extLst>
              <a:ext uri="{FF2B5EF4-FFF2-40B4-BE49-F238E27FC236}">
                <a16:creationId xmlns:a16="http://schemas.microsoft.com/office/drawing/2014/main" id="{40831E5D-161B-4EA9-B7AE-AE4B12409DB3}"/>
              </a:ext>
            </a:extLst>
          </p:cNvPr>
          <p:cNvSpPr/>
          <p:nvPr/>
        </p:nvSpPr>
        <p:spPr>
          <a:xfrm>
            <a:off x="3752203" y="5189074"/>
            <a:ext cx="505353" cy="80046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B929CAF-8D07-4E81-9DF0-F87ED529E85F}"/>
              </a:ext>
            </a:extLst>
          </p:cNvPr>
          <p:cNvGrpSpPr/>
          <p:nvPr/>
        </p:nvGrpSpPr>
        <p:grpSpPr>
          <a:xfrm>
            <a:off x="306140" y="2912130"/>
            <a:ext cx="4741446" cy="2290157"/>
            <a:chOff x="306140" y="2912130"/>
            <a:chExt cx="4741446" cy="2290157"/>
          </a:xfrm>
        </p:grpSpPr>
        <p:sp>
          <p:nvSpPr>
            <p:cNvPr id="33" name="フローチャート: 代替処理 32">
              <a:extLst>
                <a:ext uri="{FF2B5EF4-FFF2-40B4-BE49-F238E27FC236}">
                  <a16:creationId xmlns:a16="http://schemas.microsoft.com/office/drawing/2014/main" id="{4122DAAE-87AE-4E38-8141-0658FCE6345C}"/>
                </a:ext>
              </a:extLst>
            </p:cNvPr>
            <p:cNvSpPr/>
            <p:nvPr/>
          </p:nvSpPr>
          <p:spPr>
            <a:xfrm>
              <a:off x="3016437" y="4461160"/>
              <a:ext cx="2031149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思い出の品</a:t>
              </a:r>
            </a:p>
          </p:txBody>
        </p:sp>
        <p:sp>
          <p:nvSpPr>
            <p:cNvPr id="34" name="フローチャート: 代替処理 33">
              <a:extLst>
                <a:ext uri="{FF2B5EF4-FFF2-40B4-BE49-F238E27FC236}">
                  <a16:creationId xmlns:a16="http://schemas.microsoft.com/office/drawing/2014/main" id="{1A199A12-C10F-4EE4-9F66-99E4A0135118}"/>
                </a:ext>
              </a:extLst>
            </p:cNvPr>
            <p:cNvSpPr/>
            <p:nvPr/>
          </p:nvSpPr>
          <p:spPr>
            <a:xfrm>
              <a:off x="306140" y="4466554"/>
              <a:ext cx="2031149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廃棄</a:t>
              </a: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184D819D-9D69-42A2-A176-AC991E72D270}"/>
                </a:ext>
              </a:extLst>
            </p:cNvPr>
            <p:cNvGrpSpPr/>
            <p:nvPr/>
          </p:nvGrpSpPr>
          <p:grpSpPr>
            <a:xfrm>
              <a:off x="1057036" y="2912130"/>
              <a:ext cx="3209544" cy="1570845"/>
              <a:chOff x="1057036" y="2912130"/>
              <a:chExt cx="3209544" cy="1570845"/>
            </a:xfrm>
          </p:grpSpPr>
          <p:sp>
            <p:nvSpPr>
              <p:cNvPr id="36" name="矢印: 下 35">
                <a:extLst>
                  <a:ext uri="{FF2B5EF4-FFF2-40B4-BE49-F238E27FC236}">
                    <a16:creationId xmlns:a16="http://schemas.microsoft.com/office/drawing/2014/main" id="{76AC1BB4-CEAD-43FA-96C2-657D458AB088}"/>
                  </a:ext>
                </a:extLst>
              </p:cNvPr>
              <p:cNvSpPr/>
              <p:nvPr/>
            </p:nvSpPr>
            <p:spPr>
              <a:xfrm>
                <a:off x="1057036" y="3644553"/>
                <a:ext cx="505353" cy="800462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矢印: 下 36">
                <a:extLst>
                  <a:ext uri="{FF2B5EF4-FFF2-40B4-BE49-F238E27FC236}">
                    <a16:creationId xmlns:a16="http://schemas.microsoft.com/office/drawing/2014/main" id="{7A284FCC-2738-4287-BAF1-C1FCC2D318B7}"/>
                  </a:ext>
                </a:extLst>
              </p:cNvPr>
              <p:cNvSpPr/>
              <p:nvPr/>
            </p:nvSpPr>
            <p:spPr>
              <a:xfrm>
                <a:off x="3761227" y="3682513"/>
                <a:ext cx="505353" cy="800462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矢印: 下 37">
                <a:extLst>
                  <a:ext uri="{FF2B5EF4-FFF2-40B4-BE49-F238E27FC236}">
                    <a16:creationId xmlns:a16="http://schemas.microsoft.com/office/drawing/2014/main" id="{079A81BB-D023-4763-B964-AFCE2AE2FECE}"/>
                  </a:ext>
                </a:extLst>
              </p:cNvPr>
              <p:cNvSpPr/>
              <p:nvPr/>
            </p:nvSpPr>
            <p:spPr>
              <a:xfrm>
                <a:off x="2422562" y="2912130"/>
                <a:ext cx="505353" cy="800462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7615E2FF-D999-4BED-B7A9-C61E9D36E6DE}"/>
                  </a:ext>
                </a:extLst>
              </p:cNvPr>
              <p:cNvSpPr/>
              <p:nvPr/>
            </p:nvSpPr>
            <p:spPr>
              <a:xfrm>
                <a:off x="1191156" y="3434101"/>
                <a:ext cx="2931408" cy="3131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72BD11AE-5859-4D3D-9148-84565792ABBF}"/>
                </a:ext>
              </a:extLst>
            </p:cNvPr>
            <p:cNvSpPr/>
            <p:nvPr/>
          </p:nvSpPr>
          <p:spPr>
            <a:xfrm>
              <a:off x="3186460" y="3258134"/>
              <a:ext cx="606339" cy="606339"/>
            </a:xfrm>
            <a:prstGeom prst="ellipse">
              <a:avLst/>
            </a:prstGeom>
            <a:noFill/>
            <a:ln w="76200">
              <a:solidFill>
                <a:srgbClr val="1591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乗算記号 6">
              <a:extLst>
                <a:ext uri="{FF2B5EF4-FFF2-40B4-BE49-F238E27FC236}">
                  <a16:creationId xmlns:a16="http://schemas.microsoft.com/office/drawing/2014/main" id="{04612F44-56A9-4130-83A2-36D420EEF760}"/>
                </a:ext>
              </a:extLst>
            </p:cNvPr>
            <p:cNvSpPr/>
            <p:nvPr/>
          </p:nvSpPr>
          <p:spPr>
            <a:xfrm>
              <a:off x="1516635" y="3074663"/>
              <a:ext cx="938196" cy="1008081"/>
            </a:xfrm>
            <a:prstGeom prst="mathMultiply">
              <a:avLst>
                <a:gd name="adj1" fmla="val 889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7271866" y="5678512"/>
            <a:ext cx="312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ぬいぐるみや位牌のような私物は</a:t>
            </a:r>
            <a:endParaRPr lang="en-US" altLang="ja-JP" sz="1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個人の思い出がつまった大切な</a:t>
            </a:r>
            <a:endParaRPr lang="en-US" altLang="ja-JP" sz="1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ものです。仮置場に運ばれたとき、汚れているからといってすぐ廃棄</a:t>
            </a:r>
            <a:endParaRPr lang="en-US" altLang="ja-JP" sz="1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することがないようにしましょう。</a:t>
            </a:r>
            <a:endParaRPr kumimoji="1" lang="ja-JP" altLang="en-US" sz="16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84" y="753481"/>
            <a:ext cx="1913942" cy="2159596"/>
          </a:xfrm>
          <a:prstGeom prst="rect">
            <a:avLst/>
          </a:prstGeom>
        </p:spPr>
      </p:pic>
      <p:graphicFrame>
        <p:nvGraphicFramePr>
          <p:cNvPr id="42" name="object 19">
            <a:extLst>
              <a:ext uri="{FF2B5EF4-FFF2-40B4-BE49-F238E27FC236}">
                <a16:creationId xmlns:a16="http://schemas.microsoft.com/office/drawing/2014/main" id="{48D2EAC2-BAFA-4961-A0CA-1707F79B6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50478"/>
              </p:ext>
            </p:extLst>
          </p:nvPr>
        </p:nvGraphicFramePr>
        <p:xfrm>
          <a:off x="5783189" y="2141661"/>
          <a:ext cx="4543498" cy="284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6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18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Times New Roman"/>
                        </a:rPr>
                        <a:t>30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" name="テキスト ボックス 40"/>
          <p:cNvSpPr txBox="1"/>
          <p:nvPr/>
        </p:nvSpPr>
        <p:spPr>
          <a:xfrm>
            <a:off x="9717266" y="4547329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 smtClean="0">
                <a:solidFill>
                  <a:srgbClr val="73D2E6"/>
                </a:solidFill>
                <a:latin typeface="Segoe Pro"/>
              </a:rPr>
              <a:t>31</a:t>
            </a:r>
            <a:endParaRPr kumimoji="1" lang="ja-JP" altLang="en-US" sz="2100" dirty="0">
              <a:solidFill>
                <a:srgbClr val="73D2E6"/>
              </a:solidFill>
              <a:latin typeface="Segoe Pro"/>
            </a:endParaRPr>
          </a:p>
        </p:txBody>
      </p:sp>
      <p:pic>
        <p:nvPicPr>
          <p:cNvPr id="7170" name="Picture 2" descr="https://blogger.googleusercontent.com/img/b/R29vZ2xl/AVvXsEjNfu5LVAwX4z-NyzmJtJJHSoxUr2srg85f7shrSMtSQV3SZQm3XYtVHC25P-N9Lp8MPLRzg1RCUhcaHnciaziWLGH2MLSRwW6HxC6SOXAkMxlMsETwMHlyJ7HT7aHoMWjtAnJIjNFqoJII5WbWUPj8XOljmqUf8pKrr1TlnwSXfxmYABCPvcbXlQ5pPkzG/s912/eto_hebi_fukubukur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66" y="505025"/>
            <a:ext cx="897460" cy="84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" y="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15"/>
                </a:lnTo>
                <a:lnTo>
                  <a:pt x="10692015" y="149415"/>
                </a:lnTo>
                <a:lnTo>
                  <a:pt x="10692015" y="0"/>
                </a:lnTo>
                <a:close/>
              </a:path>
            </a:pathLst>
          </a:custGeom>
          <a:solidFill>
            <a:srgbClr val="D06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16189" y="2152791"/>
            <a:ext cx="3359785" cy="3052445"/>
            <a:chOff x="1116189" y="2152791"/>
            <a:chExt cx="3359785" cy="3052445"/>
          </a:xfrm>
        </p:grpSpPr>
        <p:sp>
          <p:nvSpPr>
            <p:cNvPr id="4" name="object 4"/>
            <p:cNvSpPr/>
            <p:nvPr/>
          </p:nvSpPr>
          <p:spPr>
            <a:xfrm>
              <a:off x="1116189" y="2152791"/>
              <a:ext cx="3359785" cy="3052445"/>
            </a:xfrm>
            <a:custGeom>
              <a:avLst/>
              <a:gdLst/>
              <a:ahLst/>
              <a:cxnLst/>
              <a:rect l="l" t="t" r="r" b="b"/>
              <a:pathLst>
                <a:path w="3359785" h="3052445">
                  <a:moveTo>
                    <a:pt x="1701497" y="0"/>
                  </a:moveTo>
                  <a:lnTo>
                    <a:pt x="1643011" y="616"/>
                  </a:lnTo>
                  <a:lnTo>
                    <a:pt x="1585500" y="2455"/>
                  </a:lnTo>
                  <a:lnTo>
                    <a:pt x="1528966" y="5504"/>
                  </a:lnTo>
                  <a:lnTo>
                    <a:pt x="1473412" y="9748"/>
                  </a:lnTo>
                  <a:lnTo>
                    <a:pt x="1418840" y="15175"/>
                  </a:lnTo>
                  <a:lnTo>
                    <a:pt x="1365253" y="21771"/>
                  </a:lnTo>
                  <a:lnTo>
                    <a:pt x="1312654" y="29521"/>
                  </a:lnTo>
                  <a:lnTo>
                    <a:pt x="1261045" y="38413"/>
                  </a:lnTo>
                  <a:lnTo>
                    <a:pt x="1210429" y="48432"/>
                  </a:lnTo>
                  <a:lnTo>
                    <a:pt x="1160809" y="59565"/>
                  </a:lnTo>
                  <a:lnTo>
                    <a:pt x="1112186" y="71799"/>
                  </a:lnTo>
                  <a:lnTo>
                    <a:pt x="1064565" y="85119"/>
                  </a:lnTo>
                  <a:lnTo>
                    <a:pt x="1017946" y="99512"/>
                  </a:lnTo>
                  <a:lnTo>
                    <a:pt x="972334" y="114965"/>
                  </a:lnTo>
                  <a:lnTo>
                    <a:pt x="927731" y="131463"/>
                  </a:lnTo>
                  <a:lnTo>
                    <a:pt x="884139" y="148994"/>
                  </a:lnTo>
                  <a:lnTo>
                    <a:pt x="841560" y="167543"/>
                  </a:lnTo>
                  <a:lnTo>
                    <a:pt x="799999" y="187097"/>
                  </a:lnTo>
                  <a:lnTo>
                    <a:pt x="759456" y="207641"/>
                  </a:lnTo>
                  <a:lnTo>
                    <a:pt x="719936" y="229164"/>
                  </a:lnTo>
                  <a:lnTo>
                    <a:pt x="681440" y="251650"/>
                  </a:lnTo>
                  <a:lnTo>
                    <a:pt x="643971" y="275086"/>
                  </a:lnTo>
                  <a:lnTo>
                    <a:pt x="607531" y="299459"/>
                  </a:lnTo>
                  <a:lnTo>
                    <a:pt x="572124" y="324755"/>
                  </a:lnTo>
                  <a:lnTo>
                    <a:pt x="537753" y="350960"/>
                  </a:lnTo>
                  <a:lnTo>
                    <a:pt x="504418" y="378061"/>
                  </a:lnTo>
                  <a:lnTo>
                    <a:pt x="472124" y="406044"/>
                  </a:lnTo>
                  <a:lnTo>
                    <a:pt x="440873" y="434895"/>
                  </a:lnTo>
                  <a:lnTo>
                    <a:pt x="410668" y="464600"/>
                  </a:lnTo>
                  <a:lnTo>
                    <a:pt x="381510" y="495147"/>
                  </a:lnTo>
                  <a:lnTo>
                    <a:pt x="353404" y="526521"/>
                  </a:lnTo>
                  <a:lnTo>
                    <a:pt x="326351" y="558709"/>
                  </a:lnTo>
                  <a:lnTo>
                    <a:pt x="300354" y="591697"/>
                  </a:lnTo>
                  <a:lnTo>
                    <a:pt x="275415" y="625471"/>
                  </a:lnTo>
                  <a:lnTo>
                    <a:pt x="251538" y="660018"/>
                  </a:lnTo>
                  <a:lnTo>
                    <a:pt x="228725" y="695324"/>
                  </a:lnTo>
                  <a:lnTo>
                    <a:pt x="206979" y="731376"/>
                  </a:lnTo>
                  <a:lnTo>
                    <a:pt x="186301" y="768159"/>
                  </a:lnTo>
                  <a:lnTo>
                    <a:pt x="166696" y="805661"/>
                  </a:lnTo>
                  <a:lnTo>
                    <a:pt x="148165" y="843867"/>
                  </a:lnTo>
                  <a:lnTo>
                    <a:pt x="130711" y="882764"/>
                  </a:lnTo>
                  <a:lnTo>
                    <a:pt x="114337" y="922339"/>
                  </a:lnTo>
                  <a:lnTo>
                    <a:pt x="99045" y="962577"/>
                  </a:lnTo>
                  <a:lnTo>
                    <a:pt x="84839" y="1003464"/>
                  </a:lnTo>
                  <a:lnTo>
                    <a:pt x="71720" y="1044989"/>
                  </a:lnTo>
                  <a:lnTo>
                    <a:pt x="59691" y="1087135"/>
                  </a:lnTo>
                  <a:lnTo>
                    <a:pt x="48755" y="1129891"/>
                  </a:lnTo>
                  <a:lnTo>
                    <a:pt x="38915" y="1173242"/>
                  </a:lnTo>
                  <a:lnTo>
                    <a:pt x="30172" y="1217175"/>
                  </a:lnTo>
                  <a:lnTo>
                    <a:pt x="22531" y="1261676"/>
                  </a:lnTo>
                  <a:lnTo>
                    <a:pt x="15993" y="1306732"/>
                  </a:lnTo>
                  <a:lnTo>
                    <a:pt x="10561" y="1352328"/>
                  </a:lnTo>
                  <a:lnTo>
                    <a:pt x="6238" y="1398451"/>
                  </a:lnTo>
                  <a:lnTo>
                    <a:pt x="3027" y="1445088"/>
                  </a:lnTo>
                  <a:lnTo>
                    <a:pt x="929" y="1492224"/>
                  </a:lnTo>
                  <a:lnTo>
                    <a:pt x="0" y="1536995"/>
                  </a:lnTo>
                  <a:lnTo>
                    <a:pt x="131" y="1581478"/>
                  </a:lnTo>
                  <a:lnTo>
                    <a:pt x="1325" y="1625652"/>
                  </a:lnTo>
                  <a:lnTo>
                    <a:pt x="3583" y="1669502"/>
                  </a:lnTo>
                  <a:lnTo>
                    <a:pt x="6907" y="1713007"/>
                  </a:lnTo>
                  <a:lnTo>
                    <a:pt x="11299" y="1756151"/>
                  </a:lnTo>
                  <a:lnTo>
                    <a:pt x="16760" y="1798915"/>
                  </a:lnTo>
                  <a:lnTo>
                    <a:pt x="23292" y="1841281"/>
                  </a:lnTo>
                  <a:lnTo>
                    <a:pt x="30897" y="1883231"/>
                  </a:lnTo>
                  <a:lnTo>
                    <a:pt x="39577" y="1924747"/>
                  </a:lnTo>
                  <a:lnTo>
                    <a:pt x="49332" y="1965810"/>
                  </a:lnTo>
                  <a:lnTo>
                    <a:pt x="60166" y="2006403"/>
                  </a:lnTo>
                  <a:lnTo>
                    <a:pt x="72078" y="2046507"/>
                  </a:lnTo>
                  <a:lnTo>
                    <a:pt x="85073" y="2086104"/>
                  </a:lnTo>
                  <a:lnTo>
                    <a:pt x="99150" y="2125176"/>
                  </a:lnTo>
                  <a:lnTo>
                    <a:pt x="114312" y="2163705"/>
                  </a:lnTo>
                  <a:lnTo>
                    <a:pt x="130560" y="2201673"/>
                  </a:lnTo>
                  <a:lnTo>
                    <a:pt x="147896" y="2239062"/>
                  </a:lnTo>
                  <a:lnTo>
                    <a:pt x="166322" y="2275853"/>
                  </a:lnTo>
                  <a:lnTo>
                    <a:pt x="185840" y="2312028"/>
                  </a:lnTo>
                  <a:lnTo>
                    <a:pt x="206451" y="2347570"/>
                  </a:lnTo>
                  <a:lnTo>
                    <a:pt x="228156" y="2382460"/>
                  </a:lnTo>
                  <a:lnTo>
                    <a:pt x="250959" y="2416679"/>
                  </a:lnTo>
                  <a:lnTo>
                    <a:pt x="274859" y="2450211"/>
                  </a:lnTo>
                  <a:lnTo>
                    <a:pt x="299860" y="2483036"/>
                  </a:lnTo>
                  <a:lnTo>
                    <a:pt x="325962" y="2515137"/>
                  </a:lnTo>
                  <a:lnTo>
                    <a:pt x="353168" y="2546496"/>
                  </a:lnTo>
                  <a:lnTo>
                    <a:pt x="381479" y="2577093"/>
                  </a:lnTo>
                  <a:lnTo>
                    <a:pt x="410897" y="2606912"/>
                  </a:lnTo>
                  <a:lnTo>
                    <a:pt x="441423" y="2635934"/>
                  </a:lnTo>
                  <a:lnTo>
                    <a:pt x="473060" y="2664141"/>
                  </a:lnTo>
                  <a:lnTo>
                    <a:pt x="505808" y="2691514"/>
                  </a:lnTo>
                  <a:lnTo>
                    <a:pt x="539671" y="2718037"/>
                  </a:lnTo>
                  <a:lnTo>
                    <a:pt x="574648" y="2743689"/>
                  </a:lnTo>
                  <a:lnTo>
                    <a:pt x="610743" y="2768454"/>
                  </a:lnTo>
                  <a:lnTo>
                    <a:pt x="647956" y="2792314"/>
                  </a:lnTo>
                  <a:lnTo>
                    <a:pt x="686290" y="2815249"/>
                  </a:lnTo>
                  <a:lnTo>
                    <a:pt x="725746" y="2837243"/>
                  </a:lnTo>
                  <a:lnTo>
                    <a:pt x="766326" y="2858276"/>
                  </a:lnTo>
                  <a:lnTo>
                    <a:pt x="808031" y="2878331"/>
                  </a:lnTo>
                  <a:lnTo>
                    <a:pt x="850864" y="2897389"/>
                  </a:lnTo>
                  <a:lnTo>
                    <a:pt x="894826" y="2915433"/>
                  </a:lnTo>
                  <a:lnTo>
                    <a:pt x="939919" y="2932444"/>
                  </a:lnTo>
                  <a:lnTo>
                    <a:pt x="986144" y="2948405"/>
                  </a:lnTo>
                  <a:lnTo>
                    <a:pt x="1033503" y="2963296"/>
                  </a:lnTo>
                  <a:lnTo>
                    <a:pt x="1081997" y="2977100"/>
                  </a:lnTo>
                  <a:lnTo>
                    <a:pt x="1131630" y="2989799"/>
                  </a:lnTo>
                  <a:lnTo>
                    <a:pt x="1182401" y="3001375"/>
                  </a:lnTo>
                  <a:lnTo>
                    <a:pt x="1234314" y="3011809"/>
                  </a:lnTo>
                  <a:lnTo>
                    <a:pt x="1287369" y="3021084"/>
                  </a:lnTo>
                  <a:lnTo>
                    <a:pt x="1341569" y="3029181"/>
                  </a:lnTo>
                  <a:lnTo>
                    <a:pt x="1396914" y="3036082"/>
                  </a:lnTo>
                  <a:lnTo>
                    <a:pt x="1453408" y="3041768"/>
                  </a:lnTo>
                  <a:lnTo>
                    <a:pt x="1511050" y="3046223"/>
                  </a:lnTo>
                  <a:lnTo>
                    <a:pt x="1569844" y="3049427"/>
                  </a:lnTo>
                  <a:lnTo>
                    <a:pt x="1629791" y="3051363"/>
                  </a:lnTo>
                  <a:lnTo>
                    <a:pt x="1690892" y="3052013"/>
                  </a:lnTo>
                  <a:lnTo>
                    <a:pt x="1749594" y="3051376"/>
                  </a:lnTo>
                  <a:lnTo>
                    <a:pt x="1807221" y="3049475"/>
                  </a:lnTo>
                  <a:lnTo>
                    <a:pt x="1863775" y="3046329"/>
                  </a:lnTo>
                  <a:lnTo>
                    <a:pt x="1919257" y="3041952"/>
                  </a:lnTo>
                  <a:lnTo>
                    <a:pt x="1973668" y="3036363"/>
                  </a:lnTo>
                  <a:lnTo>
                    <a:pt x="2027009" y="3029578"/>
                  </a:lnTo>
                  <a:lnTo>
                    <a:pt x="2079283" y="3021613"/>
                  </a:lnTo>
                  <a:lnTo>
                    <a:pt x="2130489" y="3012486"/>
                  </a:lnTo>
                  <a:lnTo>
                    <a:pt x="2180630" y="3002213"/>
                  </a:lnTo>
                  <a:lnTo>
                    <a:pt x="2229706" y="2990811"/>
                  </a:lnTo>
                  <a:lnTo>
                    <a:pt x="2277720" y="2978296"/>
                  </a:lnTo>
                  <a:lnTo>
                    <a:pt x="2324671" y="2964686"/>
                  </a:lnTo>
                  <a:lnTo>
                    <a:pt x="2370563" y="2949997"/>
                  </a:lnTo>
                  <a:lnTo>
                    <a:pt x="2415394" y="2934245"/>
                  </a:lnTo>
                  <a:lnTo>
                    <a:pt x="2459169" y="2917449"/>
                  </a:lnTo>
                  <a:lnTo>
                    <a:pt x="2501886" y="2899623"/>
                  </a:lnTo>
                  <a:lnTo>
                    <a:pt x="2543548" y="2880786"/>
                  </a:lnTo>
                  <a:lnTo>
                    <a:pt x="2584156" y="2860954"/>
                  </a:lnTo>
                  <a:lnTo>
                    <a:pt x="2623711" y="2840143"/>
                  </a:lnTo>
                  <a:lnTo>
                    <a:pt x="2662215" y="2818371"/>
                  </a:lnTo>
                  <a:lnTo>
                    <a:pt x="2699668" y="2795654"/>
                  </a:lnTo>
                  <a:lnTo>
                    <a:pt x="2736073" y="2772009"/>
                  </a:lnTo>
                  <a:lnTo>
                    <a:pt x="2771430" y="2747452"/>
                  </a:lnTo>
                  <a:lnTo>
                    <a:pt x="2805741" y="2722001"/>
                  </a:lnTo>
                  <a:lnTo>
                    <a:pt x="2839006" y="2695671"/>
                  </a:lnTo>
                  <a:lnTo>
                    <a:pt x="2871228" y="2668481"/>
                  </a:lnTo>
                  <a:lnTo>
                    <a:pt x="2902407" y="2640446"/>
                  </a:lnTo>
                  <a:lnTo>
                    <a:pt x="2932545" y="2611584"/>
                  </a:lnTo>
                  <a:lnTo>
                    <a:pt x="2961643" y="2581911"/>
                  </a:lnTo>
                  <a:lnTo>
                    <a:pt x="2989703" y="2551444"/>
                  </a:lnTo>
                  <a:lnTo>
                    <a:pt x="3016725" y="2520199"/>
                  </a:lnTo>
                  <a:lnTo>
                    <a:pt x="3042711" y="2488194"/>
                  </a:lnTo>
                  <a:lnTo>
                    <a:pt x="3067662" y="2455444"/>
                  </a:lnTo>
                  <a:lnTo>
                    <a:pt x="3091580" y="2421968"/>
                  </a:lnTo>
                  <a:lnTo>
                    <a:pt x="3114465" y="2387781"/>
                  </a:lnTo>
                  <a:lnTo>
                    <a:pt x="3136320" y="2352901"/>
                  </a:lnTo>
                  <a:lnTo>
                    <a:pt x="3157145" y="2317344"/>
                  </a:lnTo>
                  <a:lnTo>
                    <a:pt x="3176941" y="2281126"/>
                  </a:lnTo>
                  <a:lnTo>
                    <a:pt x="3195710" y="2244266"/>
                  </a:lnTo>
                  <a:lnTo>
                    <a:pt x="3213454" y="2206778"/>
                  </a:lnTo>
                  <a:lnTo>
                    <a:pt x="3230173" y="2168681"/>
                  </a:lnTo>
                  <a:lnTo>
                    <a:pt x="3245869" y="2129991"/>
                  </a:lnTo>
                  <a:lnTo>
                    <a:pt x="3260543" y="2090724"/>
                  </a:lnTo>
                  <a:lnTo>
                    <a:pt x="3274196" y="2050898"/>
                  </a:lnTo>
                  <a:lnTo>
                    <a:pt x="3286830" y="2010528"/>
                  </a:lnTo>
                  <a:lnTo>
                    <a:pt x="3298446" y="1969633"/>
                  </a:lnTo>
                  <a:lnTo>
                    <a:pt x="3309045" y="1928228"/>
                  </a:lnTo>
                  <a:lnTo>
                    <a:pt x="3318628" y="1886331"/>
                  </a:lnTo>
                  <a:lnTo>
                    <a:pt x="3327198" y="1843957"/>
                  </a:lnTo>
                  <a:lnTo>
                    <a:pt x="3334754" y="1801125"/>
                  </a:lnTo>
                  <a:lnTo>
                    <a:pt x="3341299" y="1757850"/>
                  </a:lnTo>
                  <a:lnTo>
                    <a:pt x="3346833" y="1714150"/>
                  </a:lnTo>
                  <a:lnTo>
                    <a:pt x="3351358" y="1670040"/>
                  </a:lnTo>
                  <a:lnTo>
                    <a:pt x="3354875" y="1625539"/>
                  </a:lnTo>
                  <a:lnTo>
                    <a:pt x="3357386" y="1580662"/>
                  </a:lnTo>
                  <a:lnTo>
                    <a:pt x="3358891" y="1535427"/>
                  </a:lnTo>
                  <a:lnTo>
                    <a:pt x="3359393" y="1489849"/>
                  </a:lnTo>
                  <a:lnTo>
                    <a:pt x="3358926" y="1443529"/>
                  </a:lnTo>
                  <a:lnTo>
                    <a:pt x="3357522" y="1397697"/>
                  </a:lnTo>
                  <a:lnTo>
                    <a:pt x="3355173" y="1352366"/>
                  </a:lnTo>
                  <a:lnTo>
                    <a:pt x="3351872" y="1307548"/>
                  </a:lnTo>
                  <a:lnTo>
                    <a:pt x="3347614" y="1263257"/>
                  </a:lnTo>
                  <a:lnTo>
                    <a:pt x="3342390" y="1219504"/>
                  </a:lnTo>
                  <a:lnTo>
                    <a:pt x="3336195" y="1176302"/>
                  </a:lnTo>
                  <a:lnTo>
                    <a:pt x="3329022" y="1133665"/>
                  </a:lnTo>
                  <a:lnTo>
                    <a:pt x="3320863" y="1091605"/>
                  </a:lnTo>
                  <a:lnTo>
                    <a:pt x="3311712" y="1050134"/>
                  </a:lnTo>
                  <a:lnTo>
                    <a:pt x="3301563" y="1009266"/>
                  </a:lnTo>
                  <a:lnTo>
                    <a:pt x="3290408" y="969013"/>
                  </a:lnTo>
                  <a:lnTo>
                    <a:pt x="3278241" y="929388"/>
                  </a:lnTo>
                  <a:lnTo>
                    <a:pt x="3265055" y="890404"/>
                  </a:lnTo>
                  <a:lnTo>
                    <a:pt x="3250843" y="852072"/>
                  </a:lnTo>
                  <a:lnTo>
                    <a:pt x="3235599" y="814407"/>
                  </a:lnTo>
                  <a:lnTo>
                    <a:pt x="3219315" y="777421"/>
                  </a:lnTo>
                  <a:lnTo>
                    <a:pt x="3201985" y="741126"/>
                  </a:lnTo>
                  <a:lnTo>
                    <a:pt x="3183603" y="705535"/>
                  </a:lnTo>
                  <a:lnTo>
                    <a:pt x="3164160" y="670662"/>
                  </a:lnTo>
                  <a:lnTo>
                    <a:pt x="3143652" y="636518"/>
                  </a:lnTo>
                  <a:lnTo>
                    <a:pt x="3122070" y="603116"/>
                  </a:lnTo>
                  <a:lnTo>
                    <a:pt x="3099409" y="570469"/>
                  </a:lnTo>
                  <a:lnTo>
                    <a:pt x="3075661" y="538590"/>
                  </a:lnTo>
                  <a:lnTo>
                    <a:pt x="3050819" y="507492"/>
                  </a:lnTo>
                  <a:lnTo>
                    <a:pt x="3024878" y="477187"/>
                  </a:lnTo>
                  <a:lnTo>
                    <a:pt x="2997829" y="447688"/>
                  </a:lnTo>
                  <a:lnTo>
                    <a:pt x="2969667" y="419007"/>
                  </a:lnTo>
                  <a:lnTo>
                    <a:pt x="2940384" y="391158"/>
                  </a:lnTo>
                  <a:lnTo>
                    <a:pt x="2909974" y="364154"/>
                  </a:lnTo>
                  <a:lnTo>
                    <a:pt x="2878430" y="338006"/>
                  </a:lnTo>
                  <a:lnTo>
                    <a:pt x="2845745" y="312727"/>
                  </a:lnTo>
                  <a:lnTo>
                    <a:pt x="2811913" y="288331"/>
                  </a:lnTo>
                  <a:lnTo>
                    <a:pt x="2776926" y="264830"/>
                  </a:lnTo>
                  <a:lnTo>
                    <a:pt x="2740778" y="242237"/>
                  </a:lnTo>
                  <a:lnTo>
                    <a:pt x="2703463" y="220564"/>
                  </a:lnTo>
                  <a:lnTo>
                    <a:pt x="2664973" y="199825"/>
                  </a:lnTo>
                  <a:lnTo>
                    <a:pt x="2625302" y="180031"/>
                  </a:lnTo>
                  <a:lnTo>
                    <a:pt x="2584442" y="161196"/>
                  </a:lnTo>
                  <a:lnTo>
                    <a:pt x="2542388" y="143332"/>
                  </a:lnTo>
                  <a:lnTo>
                    <a:pt x="2499132" y="126452"/>
                  </a:lnTo>
                  <a:lnTo>
                    <a:pt x="2454667" y="110570"/>
                  </a:lnTo>
                  <a:lnTo>
                    <a:pt x="2408988" y="95696"/>
                  </a:lnTo>
                  <a:lnTo>
                    <a:pt x="2362086" y="81845"/>
                  </a:lnTo>
                  <a:lnTo>
                    <a:pt x="2313956" y="69029"/>
                  </a:lnTo>
                  <a:lnTo>
                    <a:pt x="2264591" y="57261"/>
                  </a:lnTo>
                  <a:lnTo>
                    <a:pt x="2213983" y="46553"/>
                  </a:lnTo>
                  <a:lnTo>
                    <a:pt x="2162126" y="36918"/>
                  </a:lnTo>
                  <a:lnTo>
                    <a:pt x="2109014" y="28369"/>
                  </a:lnTo>
                  <a:lnTo>
                    <a:pt x="2054639" y="20919"/>
                  </a:lnTo>
                  <a:lnTo>
                    <a:pt x="1998994" y="14580"/>
                  </a:lnTo>
                  <a:lnTo>
                    <a:pt x="1942074" y="9365"/>
                  </a:lnTo>
                  <a:lnTo>
                    <a:pt x="1883871" y="5287"/>
                  </a:lnTo>
                  <a:lnTo>
                    <a:pt x="1824378" y="2358"/>
                  </a:lnTo>
                  <a:lnTo>
                    <a:pt x="1763589" y="591"/>
                  </a:lnTo>
                  <a:lnTo>
                    <a:pt x="1701497" y="0"/>
                  </a:lnTo>
                  <a:close/>
                </a:path>
              </a:pathLst>
            </a:custGeom>
            <a:solidFill>
              <a:srgbClr val="F1D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7487" y="2988640"/>
              <a:ext cx="94183" cy="2095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2074" y="4239726"/>
              <a:ext cx="94183" cy="2095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0714" y="4898190"/>
              <a:ext cx="94183" cy="2095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6187" y="2463870"/>
              <a:ext cx="94183" cy="2095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3845" y="2839548"/>
              <a:ext cx="94183" cy="2095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329" y="3291656"/>
              <a:ext cx="94183" cy="2095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8704" y="3794940"/>
              <a:ext cx="94183" cy="2095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0080" y="4448674"/>
              <a:ext cx="94183" cy="20953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5507" y="4232320"/>
              <a:ext cx="94183" cy="2095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2785" y="3545634"/>
              <a:ext cx="94183" cy="2095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5276" y="3395128"/>
              <a:ext cx="94183" cy="2095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043" y="3009455"/>
              <a:ext cx="94183" cy="20953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1313" y="2452543"/>
              <a:ext cx="94183" cy="2095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8227" y="2266330"/>
              <a:ext cx="94183" cy="2095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0024" y="3718508"/>
              <a:ext cx="94183" cy="20953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1298" y="4715613"/>
              <a:ext cx="94183" cy="2095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5159" y="2633189"/>
              <a:ext cx="94183" cy="20953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7586" y="3933957"/>
              <a:ext cx="94183" cy="20953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902" y="3987748"/>
              <a:ext cx="94183" cy="2095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5869" y="4608586"/>
              <a:ext cx="94183" cy="209537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5857559" y="5558604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26298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8441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24254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90067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55879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21692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87505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857559" y="7195926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4294967295"/>
          </p:nvPr>
        </p:nvSpPr>
        <p:spPr>
          <a:xfrm>
            <a:off x="6243863" y="5702399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120" dirty="0"/>
              <a:t>MEMO</a:t>
            </a:r>
            <a:r>
              <a:rPr spc="-75" dirty="0"/>
              <a:t> </a:t>
            </a: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90D5F2C3-ED91-CB4C-BF96-58447F577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845" y="1091141"/>
            <a:ext cx="1206500" cy="152400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C83564CC-2DBC-084A-90A3-116E56F4F3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8799" y="5983475"/>
            <a:ext cx="1050150" cy="760453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5F44DBDA-9425-5649-AF57-AF561415B7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534" y="5360446"/>
            <a:ext cx="1219200" cy="1016000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6A7BED65-DB81-6840-9738-75C839615B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3944" y="3160014"/>
            <a:ext cx="1841500" cy="977900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FB643203-43CF-C741-94F2-461177DE3F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325" y="1618881"/>
            <a:ext cx="1043930" cy="1271697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A53C20E1-F14E-D547-9F01-1EAC3AF0F3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5729" y="269561"/>
            <a:ext cx="784933" cy="1206940"/>
          </a:xfrm>
          <a:prstGeom prst="rect">
            <a:avLst/>
          </a:prstGeom>
        </p:spPr>
      </p:pic>
      <p:sp>
        <p:nvSpPr>
          <p:cNvPr id="54" name="object 36">
            <a:extLst>
              <a:ext uri="{FF2B5EF4-FFF2-40B4-BE49-F238E27FC236}">
                <a16:creationId xmlns:a16="http://schemas.microsoft.com/office/drawing/2014/main" id="{E7F2D05D-F141-4467-B079-17E7E7AEFACE}"/>
              </a:ext>
            </a:extLst>
          </p:cNvPr>
          <p:cNvSpPr txBox="1">
            <a:spLocks/>
          </p:cNvSpPr>
          <p:nvPr/>
        </p:nvSpPr>
        <p:spPr>
          <a:xfrm>
            <a:off x="8530334" y="605707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kumimoji="0" lang="en-US" kern="0" spc="195" dirty="0" smtClean="0">
                <a:solidFill>
                  <a:srgbClr val="D062B2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endParaRPr kumimoji="0" lang="en-US" kern="0" spc="-370" dirty="0">
              <a:solidFill>
                <a:srgbClr val="D062B2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1E6BCB8E-9DAA-4D67-8038-D2DF2922579B}"/>
              </a:ext>
            </a:extLst>
          </p:cNvPr>
          <p:cNvGrpSpPr/>
          <p:nvPr/>
        </p:nvGrpSpPr>
        <p:grpSpPr>
          <a:xfrm>
            <a:off x="1828207" y="458502"/>
            <a:ext cx="2041523" cy="6167439"/>
            <a:chOff x="1829848" y="828411"/>
            <a:chExt cx="2041523" cy="6167439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ED2320A-4313-4F5B-972B-2884F68719B0}"/>
                </a:ext>
              </a:extLst>
            </p:cNvPr>
            <p:cNvGrpSpPr/>
            <p:nvPr/>
          </p:nvGrpSpPr>
          <p:grpSpPr>
            <a:xfrm>
              <a:off x="2162386" y="861758"/>
              <a:ext cx="1386822" cy="1592851"/>
              <a:chOff x="2609785" y="801414"/>
              <a:chExt cx="1386822" cy="1592851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1CD01E86-7482-4AE3-9CF7-419DA4C9CA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0897" y="1201172"/>
                <a:ext cx="1305710" cy="1193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>
                <a:extLst>
                  <a:ext uri="{FF2B5EF4-FFF2-40B4-BE49-F238E27FC236}">
                    <a16:creationId xmlns:a16="http://schemas.microsoft.com/office/drawing/2014/main" id="{C81022C6-F979-41D1-92BF-5F7CE3814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341" y="1001293"/>
                <a:ext cx="1305710" cy="1193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ED645865-F67B-44B1-BB93-23F4B66461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785" y="801414"/>
                <a:ext cx="1305710" cy="1193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7" name="矢印: 下 56">
              <a:extLst>
                <a:ext uri="{FF2B5EF4-FFF2-40B4-BE49-F238E27FC236}">
                  <a16:creationId xmlns:a16="http://schemas.microsoft.com/office/drawing/2014/main" id="{86145366-DDB8-4E8C-AB4D-F5BDCCFE059F}"/>
                </a:ext>
              </a:extLst>
            </p:cNvPr>
            <p:cNvSpPr/>
            <p:nvPr/>
          </p:nvSpPr>
          <p:spPr>
            <a:xfrm>
              <a:off x="2542764" y="3126450"/>
              <a:ext cx="505353" cy="800462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ローチャート: 代替処理 58">
              <a:extLst>
                <a:ext uri="{FF2B5EF4-FFF2-40B4-BE49-F238E27FC236}">
                  <a16:creationId xmlns:a16="http://schemas.microsoft.com/office/drawing/2014/main" id="{609D4C25-7E4A-4586-B6F2-FDCFC574E9D8}"/>
                </a:ext>
              </a:extLst>
            </p:cNvPr>
            <p:cNvSpPr/>
            <p:nvPr/>
          </p:nvSpPr>
          <p:spPr>
            <a:xfrm>
              <a:off x="1840222" y="2372921"/>
              <a:ext cx="2031149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濡れた畳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380FDA2-D807-4F22-B144-C96813BCB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240" y="828411"/>
              <a:ext cx="535129" cy="58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>
              <a:extLst>
                <a:ext uri="{FF2B5EF4-FFF2-40B4-BE49-F238E27FC236}">
                  <a16:creationId xmlns:a16="http://schemas.microsoft.com/office/drawing/2014/main" id="{DC3AA010-65EF-4B2C-AF77-549D087D0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280" y="1111950"/>
              <a:ext cx="535129" cy="58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EC642038-9B98-420B-8732-DA496F461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303" y="1603791"/>
              <a:ext cx="535129" cy="58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フローチャート: 代替処理 63">
              <a:extLst>
                <a:ext uri="{FF2B5EF4-FFF2-40B4-BE49-F238E27FC236}">
                  <a16:creationId xmlns:a16="http://schemas.microsoft.com/office/drawing/2014/main" id="{8DB7B3FE-8D08-4953-9BFB-F169D1063717}"/>
                </a:ext>
              </a:extLst>
            </p:cNvPr>
            <p:cNvSpPr/>
            <p:nvPr/>
          </p:nvSpPr>
          <p:spPr>
            <a:xfrm>
              <a:off x="1829848" y="3924454"/>
              <a:ext cx="2031149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長時間放置</a:t>
              </a:r>
              <a:endPara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65" name="矢印: 下 64">
              <a:extLst>
                <a:ext uri="{FF2B5EF4-FFF2-40B4-BE49-F238E27FC236}">
                  <a16:creationId xmlns:a16="http://schemas.microsoft.com/office/drawing/2014/main" id="{733D262C-5267-4B52-A143-ED097316D90F}"/>
                </a:ext>
              </a:extLst>
            </p:cNvPr>
            <p:cNvSpPr/>
            <p:nvPr/>
          </p:nvSpPr>
          <p:spPr>
            <a:xfrm>
              <a:off x="2533102" y="4653189"/>
              <a:ext cx="505353" cy="800462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5085757A-B912-4799-8864-053FBB7DA110}"/>
                </a:ext>
              </a:extLst>
            </p:cNvPr>
            <p:cNvGrpSpPr/>
            <p:nvPr/>
          </p:nvGrpSpPr>
          <p:grpSpPr>
            <a:xfrm>
              <a:off x="2101907" y="5402999"/>
              <a:ext cx="1386822" cy="1592851"/>
              <a:chOff x="2609785" y="801414"/>
              <a:chExt cx="1386822" cy="1592851"/>
            </a:xfrm>
          </p:grpSpPr>
          <p:pic>
            <p:nvPicPr>
              <p:cNvPr id="72" name="Picture 2">
                <a:extLst>
                  <a:ext uri="{FF2B5EF4-FFF2-40B4-BE49-F238E27FC236}">
                    <a16:creationId xmlns:a16="http://schemas.microsoft.com/office/drawing/2014/main" id="{69597F53-C80C-4110-94C6-0F48A79C6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0897" y="1201172"/>
                <a:ext cx="1305710" cy="1193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>
                <a:extLst>
                  <a:ext uri="{FF2B5EF4-FFF2-40B4-BE49-F238E27FC236}">
                    <a16:creationId xmlns:a16="http://schemas.microsoft.com/office/drawing/2014/main" id="{9E7666DC-DABF-480C-A10D-3AFE8A19C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341" y="1001293"/>
                <a:ext cx="1305710" cy="1193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>
                <a:extLst>
                  <a:ext uri="{FF2B5EF4-FFF2-40B4-BE49-F238E27FC236}">
                    <a16:creationId xmlns:a16="http://schemas.microsoft.com/office/drawing/2014/main" id="{C0FC414F-D6AC-4B2A-8760-E0063C4A1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785" y="801414"/>
                <a:ext cx="1305710" cy="1193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F9266B6D-5766-41B3-A08B-9C7A1C91C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4389">
            <a:off x="457804" y="4718126"/>
            <a:ext cx="834897" cy="7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フローチャート: 代替処理 74">
            <a:extLst>
              <a:ext uri="{FF2B5EF4-FFF2-40B4-BE49-F238E27FC236}">
                <a16:creationId xmlns:a16="http://schemas.microsoft.com/office/drawing/2014/main" id="{77C5807D-0B43-4C45-ADA2-A3AA2CD51FFB}"/>
              </a:ext>
            </a:extLst>
          </p:cNvPr>
          <p:cNvSpPr/>
          <p:nvPr/>
        </p:nvSpPr>
        <p:spPr>
          <a:xfrm>
            <a:off x="1455787" y="6567157"/>
            <a:ext cx="2810793" cy="73573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発火の恐れあり！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7610C97-BC21-4C22-BDF3-69711BB2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23" y="5050518"/>
            <a:ext cx="474412" cy="6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>
            <a:extLst>
              <a:ext uri="{FF2B5EF4-FFF2-40B4-BE49-F238E27FC236}">
                <a16:creationId xmlns:a16="http://schemas.microsoft.com/office/drawing/2014/main" id="{DBF2157D-21E9-4086-93C6-F1B54F9E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98" y="5350485"/>
            <a:ext cx="474412" cy="6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>
            <a:extLst>
              <a:ext uri="{FF2B5EF4-FFF2-40B4-BE49-F238E27FC236}">
                <a16:creationId xmlns:a16="http://schemas.microsoft.com/office/drawing/2014/main" id="{B91259B7-E2EE-44B3-A005-478F9DB2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64" y="5834228"/>
            <a:ext cx="474412" cy="6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テキスト ボックス 78"/>
          <p:cNvSpPr txBox="1"/>
          <p:nvPr/>
        </p:nvSpPr>
        <p:spPr>
          <a:xfrm>
            <a:off x="7091421" y="5800824"/>
            <a:ext cx="3260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濡れた畳を重ねた状態で長時間放置していると、内部発酵により発火する恐れがあるので注意が必要です。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78" name="object 19">
            <a:extLst>
              <a:ext uri="{FF2B5EF4-FFF2-40B4-BE49-F238E27FC236}">
                <a16:creationId xmlns:a16="http://schemas.microsoft.com/office/drawing/2014/main" id="{5D3FB698-4BD9-4428-B43D-C4D315BD9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05926"/>
              </p:ext>
            </p:extLst>
          </p:nvPr>
        </p:nvGraphicFramePr>
        <p:xfrm>
          <a:off x="5791468" y="1470563"/>
          <a:ext cx="4451776" cy="3423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682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44000" marB="0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 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 </a:t>
                      </a: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 </a:t>
                      </a: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 </a:t>
                      </a: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28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29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30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128905" marB="0"/>
                </a:tc>
                <a:extLst>
                  <a:ext uri="{0D108BD9-81ED-4DB2-BD59-A6C34878D82A}">
                    <a16:rowId xmlns:a16="http://schemas.microsoft.com/office/drawing/2014/main" val="2365447631"/>
                  </a:ext>
                </a:extLst>
              </a:tr>
            </a:tbl>
          </a:graphicData>
        </a:graphic>
      </p:graphicFrame>
      <p:pic>
        <p:nvPicPr>
          <p:cNvPr id="8194" name="Picture 2" descr="https://blogger.googleusercontent.com/img/b/R29vZ2xl/AVvXsEgbBXrGI0q4JBep9HMlAMD_Tu3GrJhTAG1k9kr0sqYnSO9Xwd33m0dIKvvymnNwGoYHjlXD-iidjTBgDiTHQKxAlc8iXYMdtiGCsSXiYEyIrbbyR52-JdaeBBInU7N3UUNF2s_DhyphenhyphentV8U0luhndikOsi2KwGZSj0IDlBZ7V7TP40reaytMRMmQiNom1BuRk/s1210/eto_hebi_kataguruma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17" y="386732"/>
            <a:ext cx="896465" cy="10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" y="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15"/>
                </a:lnTo>
                <a:lnTo>
                  <a:pt x="10692015" y="149415"/>
                </a:lnTo>
                <a:lnTo>
                  <a:pt x="10692015" y="0"/>
                </a:lnTo>
                <a:close/>
              </a:path>
            </a:pathLst>
          </a:custGeom>
          <a:solidFill>
            <a:srgbClr val="036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600" y="1238127"/>
            <a:ext cx="3359406" cy="305201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6298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441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254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0067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5879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1692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7505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57559" y="7195926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8F5A1E0D-05BC-994D-A35A-D37D7B166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506" y="1085727"/>
            <a:ext cx="1206500" cy="1524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FB065BD4-CD17-BC4C-A358-955CB68AD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079" y="6271779"/>
            <a:ext cx="570016" cy="90002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32FE05D0-5720-C647-8DC1-3A22AEFB7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697" y="834095"/>
            <a:ext cx="1536700" cy="15367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8E336824-775E-EC40-A3B5-763B686CA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915" y="355883"/>
            <a:ext cx="837002" cy="1264601"/>
          </a:xfrm>
          <a:prstGeom prst="rect">
            <a:avLst/>
          </a:prstGeom>
        </p:spPr>
      </p:pic>
      <p:sp>
        <p:nvSpPr>
          <p:cNvPr id="43" name="object 36">
            <a:extLst>
              <a:ext uri="{FF2B5EF4-FFF2-40B4-BE49-F238E27FC236}">
                <a16:creationId xmlns:a16="http://schemas.microsoft.com/office/drawing/2014/main" id="{5784C602-099B-4E87-A46A-8765B835B04F}"/>
              </a:ext>
            </a:extLst>
          </p:cNvPr>
          <p:cNvSpPr txBox="1">
            <a:spLocks/>
          </p:cNvSpPr>
          <p:nvPr/>
        </p:nvSpPr>
        <p:spPr>
          <a:xfrm>
            <a:off x="8597254" y="600305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kumimoji="0" lang="en-US" kern="0" spc="195" dirty="0" smtClean="0">
                <a:solidFill>
                  <a:srgbClr val="036EB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endParaRPr kumimoji="0" lang="en-US" kern="0" spc="-370" dirty="0">
              <a:solidFill>
                <a:srgbClr val="036EB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19AA9DE8-785C-4055-A415-DAEEF4282A22}"/>
              </a:ext>
            </a:extLst>
          </p:cNvPr>
          <p:cNvSpPr/>
          <p:nvPr/>
        </p:nvSpPr>
        <p:spPr>
          <a:xfrm>
            <a:off x="5857559" y="6025665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7">
            <a:extLst>
              <a:ext uri="{FF2B5EF4-FFF2-40B4-BE49-F238E27FC236}">
                <a16:creationId xmlns:a16="http://schemas.microsoft.com/office/drawing/2014/main" id="{7419CAA9-35F3-4CEC-B7D3-EBA07AAAEC59}"/>
              </a:ext>
            </a:extLst>
          </p:cNvPr>
          <p:cNvSpPr txBox="1">
            <a:spLocks/>
          </p:cNvSpPr>
          <p:nvPr/>
        </p:nvSpPr>
        <p:spPr>
          <a:xfrm>
            <a:off x="6283562" y="5964969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000" b="0" i="0" kern="1200">
                <a:solidFill>
                  <a:srgbClr val="666666"/>
                </a:solidFill>
                <a:latin typeface="Segoe Pro"/>
                <a:ea typeface="+mn-ea"/>
                <a:cs typeface="Segoe Pro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65"/>
              </a:spcBef>
            </a:pPr>
            <a:r>
              <a:rPr lang="en-US" spc="120" dirty="0"/>
              <a:t>MEMO</a:t>
            </a:r>
            <a:r>
              <a:rPr lang="en-US" spc="-75" dirty="0"/>
              <a:t>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98" y="2987631"/>
            <a:ext cx="3002246" cy="2772544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57EA6EE1-35A0-8C4B-9313-2752D17646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674" y="3853594"/>
            <a:ext cx="1727200" cy="22098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27CB0801-A457-C04D-942C-763F5386E5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386" y="4546519"/>
            <a:ext cx="1511300" cy="1473200"/>
          </a:xfrm>
          <a:prstGeom prst="rect">
            <a:avLst/>
          </a:prstGeom>
        </p:spPr>
      </p:pic>
      <p:sp>
        <p:nvSpPr>
          <p:cNvPr id="37" name="フローチャート: 代替処理 36">
            <a:extLst>
              <a:ext uri="{FF2B5EF4-FFF2-40B4-BE49-F238E27FC236}">
                <a16:creationId xmlns:a16="http://schemas.microsoft.com/office/drawing/2014/main" id="{2C982751-651E-4FCE-9900-D6EA29CC571C}"/>
              </a:ext>
            </a:extLst>
          </p:cNvPr>
          <p:cNvSpPr/>
          <p:nvPr/>
        </p:nvSpPr>
        <p:spPr>
          <a:xfrm>
            <a:off x="1041146" y="5534599"/>
            <a:ext cx="3643686" cy="10408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不要な家財道具・家電類を日頃から処分！</a:t>
            </a:r>
            <a:endParaRPr kumimoji="1" lang="ja-JP" altLang="en-US" sz="2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037129" y="6019719"/>
            <a:ext cx="3120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日頃から不要な家財や家電を処分しておくことで、災害時の災害ごみや便乗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ごみの発生を抑えることができます。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36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32734"/>
              </p:ext>
            </p:extLst>
          </p:nvPr>
        </p:nvGraphicFramePr>
        <p:xfrm>
          <a:off x="5790809" y="1451782"/>
          <a:ext cx="4419991" cy="4120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66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sz="2100" baseline="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Times New Roman"/>
                        </a:rPr>
                        <a:t>    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sz="2100" dirty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lang="en-US" sz="2100" dirty="0" smtClean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endParaRPr sz="2100" dirty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51460" algn="l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 2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3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4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 9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0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12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8904217"/>
                  </a:ext>
                </a:extLst>
              </a:tr>
              <a:tr h="70092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4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 </a:t>
                      </a: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6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17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18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19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100" spc="-5" dirty="0" smtClean="0">
                          <a:solidFill>
                            <a:srgbClr val="FF0000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rgbClr val="FF0000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endParaRPr sz="2100" dirty="0">
                        <a:solidFill>
                          <a:srgbClr val="FF0000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  </a:t>
                      </a: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3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4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5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45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27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28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Times New Roman"/>
                        </a:rPr>
                        <a:t>29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30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31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218" name="Picture 2" descr="https://blogger.googleusercontent.com/img/b/R29vZ2xl/AVvXsEhqRpXGv-6Jp7IFGPQvO_14GG5nUIJmXNXXvHvYDID8Bh9zr3kXGAQU__z_-mx3LUIab7BVyPdtzrSgfLTNOb0DczNGE-BWY7zmfGkb_Cc4_PQnUo4hX-R-F4va1M_fC2I5uH8WASa0d1uN7ygMpt0EqW9TqpI9EznEFMBt-VIdj-AINRBFzvCtvq3WhgHQ/s1126/eto_hebi_kamifubuk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17" y="586387"/>
            <a:ext cx="868906" cy="8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" y="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15"/>
                </a:lnTo>
                <a:lnTo>
                  <a:pt x="10692015" y="149415"/>
                </a:lnTo>
                <a:lnTo>
                  <a:pt x="10692015" y="0"/>
                </a:lnTo>
                <a:close/>
              </a:path>
            </a:pathLst>
          </a:custGeom>
          <a:solidFill>
            <a:srgbClr val="149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41561" y="2152789"/>
            <a:ext cx="3359785" cy="3052445"/>
            <a:chOff x="1116188" y="2152789"/>
            <a:chExt cx="3359785" cy="3052445"/>
          </a:xfrm>
        </p:grpSpPr>
        <p:sp>
          <p:nvSpPr>
            <p:cNvPr id="4" name="object 4"/>
            <p:cNvSpPr/>
            <p:nvPr/>
          </p:nvSpPr>
          <p:spPr>
            <a:xfrm>
              <a:off x="1207670" y="4256684"/>
              <a:ext cx="3164205" cy="948690"/>
            </a:xfrm>
            <a:custGeom>
              <a:avLst/>
              <a:gdLst/>
              <a:ahLst/>
              <a:cxnLst/>
              <a:rect l="l" t="t" r="r" b="b"/>
              <a:pathLst>
                <a:path w="3164204" h="948689">
                  <a:moveTo>
                    <a:pt x="3164149" y="0"/>
                  </a:moveTo>
                  <a:lnTo>
                    <a:pt x="0" y="0"/>
                  </a:lnTo>
                  <a:lnTo>
                    <a:pt x="7667" y="21282"/>
                  </a:lnTo>
                  <a:lnTo>
                    <a:pt x="22829" y="59811"/>
                  </a:lnTo>
                  <a:lnTo>
                    <a:pt x="39077" y="97780"/>
                  </a:lnTo>
                  <a:lnTo>
                    <a:pt x="56413" y="135168"/>
                  </a:lnTo>
                  <a:lnTo>
                    <a:pt x="74840" y="171960"/>
                  </a:lnTo>
                  <a:lnTo>
                    <a:pt x="94357" y="208136"/>
                  </a:lnTo>
                  <a:lnTo>
                    <a:pt x="114968" y="243678"/>
                  </a:lnTo>
                  <a:lnTo>
                    <a:pt x="136674" y="278568"/>
                  </a:lnTo>
                  <a:lnTo>
                    <a:pt x="159476" y="312787"/>
                  </a:lnTo>
                  <a:lnTo>
                    <a:pt x="183377" y="346319"/>
                  </a:lnTo>
                  <a:lnTo>
                    <a:pt x="208377" y="379145"/>
                  </a:lnTo>
                  <a:lnTo>
                    <a:pt x="234480" y="411246"/>
                  </a:lnTo>
                  <a:lnTo>
                    <a:pt x="261685" y="442604"/>
                  </a:lnTo>
                  <a:lnTo>
                    <a:pt x="289996" y="473202"/>
                  </a:lnTo>
                  <a:lnTo>
                    <a:pt x="319414" y="503021"/>
                  </a:lnTo>
                  <a:lnTo>
                    <a:pt x="349941" y="532043"/>
                  </a:lnTo>
                  <a:lnTo>
                    <a:pt x="381577" y="560249"/>
                  </a:lnTo>
                  <a:lnTo>
                    <a:pt x="414326" y="587623"/>
                  </a:lnTo>
                  <a:lnTo>
                    <a:pt x="448188" y="614145"/>
                  </a:lnTo>
                  <a:lnTo>
                    <a:pt x="483165" y="639798"/>
                  </a:lnTo>
                  <a:lnTo>
                    <a:pt x="519260" y="664562"/>
                  </a:lnTo>
                  <a:lnTo>
                    <a:pt x="556473" y="688422"/>
                  </a:lnTo>
                  <a:lnTo>
                    <a:pt x="594807" y="711357"/>
                  </a:lnTo>
                  <a:lnTo>
                    <a:pt x="634263" y="733350"/>
                  </a:lnTo>
                  <a:lnTo>
                    <a:pt x="674843" y="754383"/>
                  </a:lnTo>
                  <a:lnTo>
                    <a:pt x="716549" y="774438"/>
                  </a:lnTo>
                  <a:lnTo>
                    <a:pt x="759382" y="793496"/>
                  </a:lnTo>
                  <a:lnTo>
                    <a:pt x="803343" y="811540"/>
                  </a:lnTo>
                  <a:lnTo>
                    <a:pt x="848436" y="828551"/>
                  </a:lnTo>
                  <a:lnTo>
                    <a:pt x="894661" y="844511"/>
                  </a:lnTo>
                  <a:lnTo>
                    <a:pt x="942020" y="859403"/>
                  </a:lnTo>
                  <a:lnTo>
                    <a:pt x="990515" y="873207"/>
                  </a:lnTo>
                  <a:lnTo>
                    <a:pt x="1040147" y="885906"/>
                  </a:lnTo>
                  <a:lnTo>
                    <a:pt x="1090919" y="897481"/>
                  </a:lnTo>
                  <a:lnTo>
                    <a:pt x="1142831" y="907915"/>
                  </a:lnTo>
                  <a:lnTo>
                    <a:pt x="1195886" y="917190"/>
                  </a:lnTo>
                  <a:lnTo>
                    <a:pt x="1250086" y="925286"/>
                  </a:lnTo>
                  <a:lnTo>
                    <a:pt x="1305431" y="932187"/>
                  </a:lnTo>
                  <a:lnTo>
                    <a:pt x="1361925" y="937874"/>
                  </a:lnTo>
                  <a:lnTo>
                    <a:pt x="1419568" y="942329"/>
                  </a:lnTo>
                  <a:lnTo>
                    <a:pt x="1478361" y="945533"/>
                  </a:lnTo>
                  <a:lnTo>
                    <a:pt x="1538308" y="947469"/>
                  </a:lnTo>
                  <a:lnTo>
                    <a:pt x="1599410" y="948118"/>
                  </a:lnTo>
                  <a:lnTo>
                    <a:pt x="1658111" y="947481"/>
                  </a:lnTo>
                  <a:lnTo>
                    <a:pt x="1715739" y="945581"/>
                  </a:lnTo>
                  <a:lnTo>
                    <a:pt x="1772292" y="942434"/>
                  </a:lnTo>
                  <a:lnTo>
                    <a:pt x="1827774" y="938058"/>
                  </a:lnTo>
                  <a:lnTo>
                    <a:pt x="1882185" y="932469"/>
                  </a:lnTo>
                  <a:lnTo>
                    <a:pt x="1935527" y="925683"/>
                  </a:lnTo>
                  <a:lnTo>
                    <a:pt x="1987800" y="917719"/>
                  </a:lnTo>
                  <a:lnTo>
                    <a:pt x="2039007" y="908591"/>
                  </a:lnTo>
                  <a:lnTo>
                    <a:pt x="2089148" y="898318"/>
                  </a:lnTo>
                  <a:lnTo>
                    <a:pt x="2138225" y="886916"/>
                  </a:lnTo>
                  <a:lnTo>
                    <a:pt x="2186238" y="874401"/>
                  </a:lnTo>
                  <a:lnTo>
                    <a:pt x="2233190" y="860791"/>
                  </a:lnTo>
                  <a:lnTo>
                    <a:pt x="2279081" y="846102"/>
                  </a:lnTo>
                  <a:lnTo>
                    <a:pt x="2323914" y="830351"/>
                  </a:lnTo>
                  <a:lnTo>
                    <a:pt x="2367688" y="813554"/>
                  </a:lnTo>
                  <a:lnTo>
                    <a:pt x="2410406" y="795729"/>
                  </a:lnTo>
                  <a:lnTo>
                    <a:pt x="2452068" y="776892"/>
                  </a:lnTo>
                  <a:lnTo>
                    <a:pt x="2492676" y="757059"/>
                  </a:lnTo>
                  <a:lnTo>
                    <a:pt x="2532232" y="736249"/>
                  </a:lnTo>
                  <a:lnTo>
                    <a:pt x="2570736" y="714476"/>
                  </a:lnTo>
                  <a:lnTo>
                    <a:pt x="2608190" y="691759"/>
                  </a:lnTo>
                  <a:lnTo>
                    <a:pt x="2644594" y="668114"/>
                  </a:lnTo>
                  <a:lnTo>
                    <a:pt x="2679952" y="643557"/>
                  </a:lnTo>
                  <a:lnTo>
                    <a:pt x="2714263" y="618106"/>
                  </a:lnTo>
                  <a:lnTo>
                    <a:pt x="2747529" y="591777"/>
                  </a:lnTo>
                  <a:lnTo>
                    <a:pt x="2779751" y="564586"/>
                  </a:lnTo>
                  <a:lnTo>
                    <a:pt x="2810930" y="536552"/>
                  </a:lnTo>
                  <a:lnTo>
                    <a:pt x="2841069" y="507689"/>
                  </a:lnTo>
                  <a:lnTo>
                    <a:pt x="2870167" y="478016"/>
                  </a:lnTo>
                  <a:lnTo>
                    <a:pt x="2898227" y="447549"/>
                  </a:lnTo>
                  <a:lnTo>
                    <a:pt x="2925249" y="416304"/>
                  </a:lnTo>
                  <a:lnTo>
                    <a:pt x="2951235" y="384299"/>
                  </a:lnTo>
                  <a:lnTo>
                    <a:pt x="2976187" y="351550"/>
                  </a:lnTo>
                  <a:lnTo>
                    <a:pt x="3000105" y="318073"/>
                  </a:lnTo>
                  <a:lnTo>
                    <a:pt x="3022991" y="283887"/>
                  </a:lnTo>
                  <a:lnTo>
                    <a:pt x="3044846" y="249006"/>
                  </a:lnTo>
                  <a:lnTo>
                    <a:pt x="3065671" y="213449"/>
                  </a:lnTo>
                  <a:lnTo>
                    <a:pt x="3085468" y="177232"/>
                  </a:lnTo>
                  <a:lnTo>
                    <a:pt x="3104237" y="140371"/>
                  </a:lnTo>
                  <a:lnTo>
                    <a:pt x="3121981" y="102884"/>
                  </a:lnTo>
                  <a:lnTo>
                    <a:pt x="3138701" y="64786"/>
                  </a:lnTo>
                  <a:lnTo>
                    <a:pt x="3154397" y="26096"/>
                  </a:lnTo>
                  <a:lnTo>
                    <a:pt x="3164149" y="0"/>
                  </a:lnTo>
                  <a:close/>
                </a:path>
              </a:pathLst>
            </a:custGeom>
            <a:solidFill>
              <a:srgbClr val="D2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6680" y="4764017"/>
              <a:ext cx="160756" cy="676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457" y="4418679"/>
              <a:ext cx="160756" cy="676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6994" y="4589489"/>
              <a:ext cx="244487" cy="750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16188" y="2152789"/>
              <a:ext cx="3359785" cy="2104390"/>
            </a:xfrm>
            <a:custGeom>
              <a:avLst/>
              <a:gdLst/>
              <a:ahLst/>
              <a:cxnLst/>
              <a:rect l="l" t="t" r="r" b="b"/>
              <a:pathLst>
                <a:path w="3359785" h="2104390">
                  <a:moveTo>
                    <a:pt x="1701497" y="0"/>
                  </a:moveTo>
                  <a:lnTo>
                    <a:pt x="1643011" y="616"/>
                  </a:lnTo>
                  <a:lnTo>
                    <a:pt x="1585500" y="2455"/>
                  </a:lnTo>
                  <a:lnTo>
                    <a:pt x="1528966" y="5504"/>
                  </a:lnTo>
                  <a:lnTo>
                    <a:pt x="1473412" y="9748"/>
                  </a:lnTo>
                  <a:lnTo>
                    <a:pt x="1418840" y="15175"/>
                  </a:lnTo>
                  <a:lnTo>
                    <a:pt x="1365253" y="21771"/>
                  </a:lnTo>
                  <a:lnTo>
                    <a:pt x="1312654" y="29521"/>
                  </a:lnTo>
                  <a:lnTo>
                    <a:pt x="1261045" y="38413"/>
                  </a:lnTo>
                  <a:lnTo>
                    <a:pt x="1210429" y="48432"/>
                  </a:lnTo>
                  <a:lnTo>
                    <a:pt x="1160809" y="59565"/>
                  </a:lnTo>
                  <a:lnTo>
                    <a:pt x="1112186" y="71799"/>
                  </a:lnTo>
                  <a:lnTo>
                    <a:pt x="1064565" y="85119"/>
                  </a:lnTo>
                  <a:lnTo>
                    <a:pt x="1017946" y="99512"/>
                  </a:lnTo>
                  <a:lnTo>
                    <a:pt x="972334" y="114965"/>
                  </a:lnTo>
                  <a:lnTo>
                    <a:pt x="927731" y="131463"/>
                  </a:lnTo>
                  <a:lnTo>
                    <a:pt x="884139" y="148994"/>
                  </a:lnTo>
                  <a:lnTo>
                    <a:pt x="841560" y="167542"/>
                  </a:lnTo>
                  <a:lnTo>
                    <a:pt x="799999" y="187096"/>
                  </a:lnTo>
                  <a:lnTo>
                    <a:pt x="759456" y="207641"/>
                  </a:lnTo>
                  <a:lnTo>
                    <a:pt x="719936" y="229163"/>
                  </a:lnTo>
                  <a:lnTo>
                    <a:pt x="681440" y="251649"/>
                  </a:lnTo>
                  <a:lnTo>
                    <a:pt x="643971" y="275086"/>
                  </a:lnTo>
                  <a:lnTo>
                    <a:pt x="607531" y="299458"/>
                  </a:lnTo>
                  <a:lnTo>
                    <a:pt x="572124" y="324754"/>
                  </a:lnTo>
                  <a:lnTo>
                    <a:pt x="537753" y="350959"/>
                  </a:lnTo>
                  <a:lnTo>
                    <a:pt x="504418" y="378060"/>
                  </a:lnTo>
                  <a:lnTo>
                    <a:pt x="472124" y="406042"/>
                  </a:lnTo>
                  <a:lnTo>
                    <a:pt x="440873" y="434893"/>
                  </a:lnTo>
                  <a:lnTo>
                    <a:pt x="410668" y="464599"/>
                  </a:lnTo>
                  <a:lnTo>
                    <a:pt x="381510" y="495145"/>
                  </a:lnTo>
                  <a:lnTo>
                    <a:pt x="353404" y="526519"/>
                  </a:lnTo>
                  <a:lnTo>
                    <a:pt x="326351" y="558706"/>
                  </a:lnTo>
                  <a:lnTo>
                    <a:pt x="300354" y="591694"/>
                  </a:lnTo>
                  <a:lnTo>
                    <a:pt x="275415" y="625468"/>
                  </a:lnTo>
                  <a:lnTo>
                    <a:pt x="251538" y="660015"/>
                  </a:lnTo>
                  <a:lnTo>
                    <a:pt x="228725" y="695321"/>
                  </a:lnTo>
                  <a:lnTo>
                    <a:pt x="206979" y="731372"/>
                  </a:lnTo>
                  <a:lnTo>
                    <a:pt x="186301" y="768155"/>
                  </a:lnTo>
                  <a:lnTo>
                    <a:pt x="166696" y="805657"/>
                  </a:lnTo>
                  <a:lnTo>
                    <a:pt x="148165" y="843862"/>
                  </a:lnTo>
                  <a:lnTo>
                    <a:pt x="130711" y="882759"/>
                  </a:lnTo>
                  <a:lnTo>
                    <a:pt x="114337" y="922333"/>
                  </a:lnTo>
                  <a:lnTo>
                    <a:pt x="99045" y="962571"/>
                  </a:lnTo>
                  <a:lnTo>
                    <a:pt x="84839" y="1003458"/>
                  </a:lnTo>
                  <a:lnTo>
                    <a:pt x="71720" y="1044982"/>
                  </a:lnTo>
                  <a:lnTo>
                    <a:pt x="59691" y="1087128"/>
                  </a:lnTo>
                  <a:lnTo>
                    <a:pt x="48755" y="1129883"/>
                  </a:lnTo>
                  <a:lnTo>
                    <a:pt x="38915" y="1173234"/>
                  </a:lnTo>
                  <a:lnTo>
                    <a:pt x="30172" y="1217166"/>
                  </a:lnTo>
                  <a:lnTo>
                    <a:pt x="22531" y="1261667"/>
                  </a:lnTo>
                  <a:lnTo>
                    <a:pt x="15993" y="1306721"/>
                  </a:lnTo>
                  <a:lnTo>
                    <a:pt x="10557" y="1352366"/>
                  </a:lnTo>
                  <a:lnTo>
                    <a:pt x="6238" y="1398440"/>
                  </a:lnTo>
                  <a:lnTo>
                    <a:pt x="3027" y="1445076"/>
                  </a:lnTo>
                  <a:lnTo>
                    <a:pt x="929" y="1492211"/>
                  </a:lnTo>
                  <a:lnTo>
                    <a:pt x="0" y="1536984"/>
                  </a:lnTo>
                  <a:lnTo>
                    <a:pt x="131" y="1581467"/>
                  </a:lnTo>
                  <a:lnTo>
                    <a:pt x="1325" y="1625643"/>
                  </a:lnTo>
                  <a:lnTo>
                    <a:pt x="3583" y="1669494"/>
                  </a:lnTo>
                  <a:lnTo>
                    <a:pt x="6907" y="1713000"/>
                  </a:lnTo>
                  <a:lnTo>
                    <a:pt x="11299" y="1756145"/>
                  </a:lnTo>
                  <a:lnTo>
                    <a:pt x="16760" y="1798910"/>
                  </a:lnTo>
                  <a:lnTo>
                    <a:pt x="23292" y="1841277"/>
                  </a:lnTo>
                  <a:lnTo>
                    <a:pt x="30897" y="1883228"/>
                  </a:lnTo>
                  <a:lnTo>
                    <a:pt x="39577" y="1924744"/>
                  </a:lnTo>
                  <a:lnTo>
                    <a:pt x="49332" y="1965808"/>
                  </a:lnTo>
                  <a:lnTo>
                    <a:pt x="60166" y="2006401"/>
                  </a:lnTo>
                  <a:lnTo>
                    <a:pt x="72078" y="2046506"/>
                  </a:lnTo>
                  <a:lnTo>
                    <a:pt x="85073" y="2086104"/>
                  </a:lnTo>
                  <a:lnTo>
                    <a:pt x="91482" y="2103894"/>
                  </a:lnTo>
                  <a:lnTo>
                    <a:pt x="3255632" y="2103894"/>
                  </a:lnTo>
                  <a:lnTo>
                    <a:pt x="3274207" y="2050898"/>
                  </a:lnTo>
                  <a:lnTo>
                    <a:pt x="3286841" y="2010528"/>
                  </a:lnTo>
                  <a:lnTo>
                    <a:pt x="3298457" y="1969633"/>
                  </a:lnTo>
                  <a:lnTo>
                    <a:pt x="3309057" y="1928228"/>
                  </a:lnTo>
                  <a:lnTo>
                    <a:pt x="3318640" y="1886331"/>
                  </a:lnTo>
                  <a:lnTo>
                    <a:pt x="3327210" y="1843957"/>
                  </a:lnTo>
                  <a:lnTo>
                    <a:pt x="3334766" y="1801125"/>
                  </a:lnTo>
                  <a:lnTo>
                    <a:pt x="3341311" y="1757850"/>
                  </a:lnTo>
                  <a:lnTo>
                    <a:pt x="3346845" y="1714150"/>
                  </a:lnTo>
                  <a:lnTo>
                    <a:pt x="3351414" y="1669494"/>
                  </a:lnTo>
                  <a:lnTo>
                    <a:pt x="3354888" y="1625539"/>
                  </a:lnTo>
                  <a:lnTo>
                    <a:pt x="3357399" y="1580662"/>
                  </a:lnTo>
                  <a:lnTo>
                    <a:pt x="3358904" y="1535427"/>
                  </a:lnTo>
                  <a:lnTo>
                    <a:pt x="3359406" y="1489849"/>
                  </a:lnTo>
                  <a:lnTo>
                    <a:pt x="3358939" y="1443529"/>
                  </a:lnTo>
                  <a:lnTo>
                    <a:pt x="3357535" y="1397697"/>
                  </a:lnTo>
                  <a:lnTo>
                    <a:pt x="3355182" y="1352317"/>
                  </a:lnTo>
                  <a:lnTo>
                    <a:pt x="3351885" y="1307548"/>
                  </a:lnTo>
                  <a:lnTo>
                    <a:pt x="3347626" y="1263257"/>
                  </a:lnTo>
                  <a:lnTo>
                    <a:pt x="3342403" y="1219504"/>
                  </a:lnTo>
                  <a:lnTo>
                    <a:pt x="3336207" y="1176302"/>
                  </a:lnTo>
                  <a:lnTo>
                    <a:pt x="3329034" y="1133665"/>
                  </a:lnTo>
                  <a:lnTo>
                    <a:pt x="3320875" y="1091605"/>
                  </a:lnTo>
                  <a:lnTo>
                    <a:pt x="3311724" y="1050134"/>
                  </a:lnTo>
                  <a:lnTo>
                    <a:pt x="3301574" y="1009266"/>
                  </a:lnTo>
                  <a:lnTo>
                    <a:pt x="3290419" y="969013"/>
                  </a:lnTo>
                  <a:lnTo>
                    <a:pt x="3278252" y="929388"/>
                  </a:lnTo>
                  <a:lnTo>
                    <a:pt x="3265066" y="890404"/>
                  </a:lnTo>
                  <a:lnTo>
                    <a:pt x="3250853" y="852072"/>
                  </a:lnTo>
                  <a:lnTo>
                    <a:pt x="3235609" y="814407"/>
                  </a:lnTo>
                  <a:lnTo>
                    <a:pt x="3219325" y="777421"/>
                  </a:lnTo>
                  <a:lnTo>
                    <a:pt x="3201995" y="741126"/>
                  </a:lnTo>
                  <a:lnTo>
                    <a:pt x="3183612" y="705535"/>
                  </a:lnTo>
                  <a:lnTo>
                    <a:pt x="3164169" y="670662"/>
                  </a:lnTo>
                  <a:lnTo>
                    <a:pt x="3143661" y="636518"/>
                  </a:lnTo>
                  <a:lnTo>
                    <a:pt x="3122079" y="603116"/>
                  </a:lnTo>
                  <a:lnTo>
                    <a:pt x="3099417" y="570469"/>
                  </a:lnTo>
                  <a:lnTo>
                    <a:pt x="3075668" y="538590"/>
                  </a:lnTo>
                  <a:lnTo>
                    <a:pt x="3050827" y="507492"/>
                  </a:lnTo>
                  <a:lnTo>
                    <a:pt x="3024885" y="477187"/>
                  </a:lnTo>
                  <a:lnTo>
                    <a:pt x="2997836" y="447688"/>
                  </a:lnTo>
                  <a:lnTo>
                    <a:pt x="2969673" y="419007"/>
                  </a:lnTo>
                  <a:lnTo>
                    <a:pt x="2940390" y="391158"/>
                  </a:lnTo>
                  <a:lnTo>
                    <a:pt x="2909979" y="364154"/>
                  </a:lnTo>
                  <a:lnTo>
                    <a:pt x="2878435" y="338006"/>
                  </a:lnTo>
                  <a:lnTo>
                    <a:pt x="2845750" y="312727"/>
                  </a:lnTo>
                  <a:lnTo>
                    <a:pt x="2811917" y="288331"/>
                  </a:lnTo>
                  <a:lnTo>
                    <a:pt x="2776930" y="264830"/>
                  </a:lnTo>
                  <a:lnTo>
                    <a:pt x="2740782" y="242237"/>
                  </a:lnTo>
                  <a:lnTo>
                    <a:pt x="2703467" y="220564"/>
                  </a:lnTo>
                  <a:lnTo>
                    <a:pt x="2664976" y="199825"/>
                  </a:lnTo>
                  <a:lnTo>
                    <a:pt x="2625305" y="180031"/>
                  </a:lnTo>
                  <a:lnTo>
                    <a:pt x="2584445" y="161196"/>
                  </a:lnTo>
                  <a:lnTo>
                    <a:pt x="2542390" y="143332"/>
                  </a:lnTo>
                  <a:lnTo>
                    <a:pt x="2499134" y="126452"/>
                  </a:lnTo>
                  <a:lnTo>
                    <a:pt x="2454669" y="110570"/>
                  </a:lnTo>
                  <a:lnTo>
                    <a:pt x="2408990" y="95696"/>
                  </a:lnTo>
                  <a:lnTo>
                    <a:pt x="2362088" y="81845"/>
                  </a:lnTo>
                  <a:lnTo>
                    <a:pt x="2313958" y="69029"/>
                  </a:lnTo>
                  <a:lnTo>
                    <a:pt x="2264592" y="57261"/>
                  </a:lnTo>
                  <a:lnTo>
                    <a:pt x="2213984" y="46553"/>
                  </a:lnTo>
                  <a:lnTo>
                    <a:pt x="2162127" y="36918"/>
                  </a:lnTo>
                  <a:lnTo>
                    <a:pt x="2109014" y="28369"/>
                  </a:lnTo>
                  <a:lnTo>
                    <a:pt x="2054639" y="20919"/>
                  </a:lnTo>
                  <a:lnTo>
                    <a:pt x="1998995" y="14580"/>
                  </a:lnTo>
                  <a:lnTo>
                    <a:pt x="1942074" y="9365"/>
                  </a:lnTo>
                  <a:lnTo>
                    <a:pt x="1883871" y="5287"/>
                  </a:lnTo>
                  <a:lnTo>
                    <a:pt x="1824378" y="2358"/>
                  </a:lnTo>
                  <a:lnTo>
                    <a:pt x="1763589" y="591"/>
                  </a:lnTo>
                  <a:lnTo>
                    <a:pt x="1701497" y="0"/>
                  </a:lnTo>
                  <a:close/>
                </a:path>
              </a:pathLst>
            </a:custGeom>
            <a:solidFill>
              <a:srgbClr val="B0E8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6603" y="3058650"/>
              <a:ext cx="3192145" cy="1198245"/>
            </a:xfrm>
            <a:custGeom>
              <a:avLst/>
              <a:gdLst/>
              <a:ahLst/>
              <a:cxnLst/>
              <a:rect l="l" t="t" r="r" b="b"/>
              <a:pathLst>
                <a:path w="3192145" h="1198245">
                  <a:moveTo>
                    <a:pt x="714827" y="564147"/>
                  </a:moveTo>
                  <a:lnTo>
                    <a:pt x="668540" y="564305"/>
                  </a:lnTo>
                  <a:lnTo>
                    <a:pt x="621435" y="572819"/>
                  </a:lnTo>
                  <a:lnTo>
                    <a:pt x="573455" y="587903"/>
                  </a:lnTo>
                  <a:lnTo>
                    <a:pt x="524542" y="607769"/>
                  </a:lnTo>
                  <a:lnTo>
                    <a:pt x="474640" y="630631"/>
                  </a:lnTo>
                  <a:lnTo>
                    <a:pt x="420169" y="662901"/>
                  </a:lnTo>
                  <a:lnTo>
                    <a:pt x="359665" y="712375"/>
                  </a:lnTo>
                  <a:lnTo>
                    <a:pt x="328751" y="743353"/>
                  </a:lnTo>
                  <a:lnTo>
                    <a:pt x="298249" y="778382"/>
                  </a:lnTo>
                  <a:lnTo>
                    <a:pt x="268799" y="817378"/>
                  </a:lnTo>
                  <a:lnTo>
                    <a:pt x="241042" y="860257"/>
                  </a:lnTo>
                  <a:lnTo>
                    <a:pt x="215618" y="906934"/>
                  </a:lnTo>
                  <a:lnTo>
                    <a:pt x="193167" y="957328"/>
                  </a:lnTo>
                  <a:lnTo>
                    <a:pt x="174329" y="1011354"/>
                  </a:lnTo>
                  <a:lnTo>
                    <a:pt x="159744" y="1068929"/>
                  </a:lnTo>
                  <a:lnTo>
                    <a:pt x="150053" y="1129969"/>
                  </a:lnTo>
                  <a:lnTo>
                    <a:pt x="129212" y="1137933"/>
                  </a:lnTo>
                  <a:lnTo>
                    <a:pt x="78036" y="1149768"/>
                  </a:lnTo>
                  <a:lnTo>
                    <a:pt x="0" y="1166050"/>
                  </a:lnTo>
                  <a:lnTo>
                    <a:pt x="4657" y="1180243"/>
                  </a:lnTo>
                  <a:lnTo>
                    <a:pt x="11065" y="1198029"/>
                  </a:lnTo>
                  <a:lnTo>
                    <a:pt x="3175218" y="1198029"/>
                  </a:lnTo>
                  <a:lnTo>
                    <a:pt x="3180138" y="1184863"/>
                  </a:lnTo>
                  <a:lnTo>
                    <a:pt x="3191893" y="1150576"/>
                  </a:lnTo>
                  <a:lnTo>
                    <a:pt x="3188016" y="1149768"/>
                  </a:lnTo>
                  <a:lnTo>
                    <a:pt x="3136840" y="1137933"/>
                  </a:lnTo>
                  <a:lnTo>
                    <a:pt x="3115998" y="1129969"/>
                  </a:lnTo>
                  <a:lnTo>
                    <a:pt x="3106308" y="1068929"/>
                  </a:lnTo>
                  <a:lnTo>
                    <a:pt x="3091723" y="1011354"/>
                  </a:lnTo>
                  <a:lnTo>
                    <a:pt x="3072886" y="957328"/>
                  </a:lnTo>
                  <a:lnTo>
                    <a:pt x="3050436" y="906934"/>
                  </a:lnTo>
                  <a:lnTo>
                    <a:pt x="3025013" y="860257"/>
                  </a:lnTo>
                  <a:lnTo>
                    <a:pt x="2997257" y="817378"/>
                  </a:lnTo>
                  <a:lnTo>
                    <a:pt x="2967808" y="778382"/>
                  </a:lnTo>
                  <a:lnTo>
                    <a:pt x="2937307" y="743353"/>
                  </a:lnTo>
                  <a:lnTo>
                    <a:pt x="2906392" y="712375"/>
                  </a:lnTo>
                  <a:lnTo>
                    <a:pt x="2875706" y="685529"/>
                  </a:lnTo>
                  <a:lnTo>
                    <a:pt x="2817575" y="644574"/>
                  </a:lnTo>
                  <a:lnTo>
                    <a:pt x="2741510" y="607769"/>
                  </a:lnTo>
                  <a:lnTo>
                    <a:pt x="2712654" y="596049"/>
                  </a:lnTo>
                  <a:lnTo>
                    <a:pt x="805183" y="596049"/>
                  </a:lnTo>
                  <a:lnTo>
                    <a:pt x="760356" y="574133"/>
                  </a:lnTo>
                  <a:lnTo>
                    <a:pt x="714827" y="564147"/>
                  </a:lnTo>
                  <a:close/>
                </a:path>
                <a:path w="3192145" h="1198245">
                  <a:moveTo>
                    <a:pt x="1099541" y="197077"/>
                  </a:moveTo>
                  <a:lnTo>
                    <a:pt x="1048488" y="200119"/>
                  </a:lnTo>
                  <a:lnTo>
                    <a:pt x="991873" y="212570"/>
                  </a:lnTo>
                  <a:lnTo>
                    <a:pt x="929528" y="235813"/>
                  </a:lnTo>
                  <a:lnTo>
                    <a:pt x="886338" y="270336"/>
                  </a:lnTo>
                  <a:lnTo>
                    <a:pt x="850303" y="308470"/>
                  </a:lnTo>
                  <a:lnTo>
                    <a:pt x="821503" y="349257"/>
                  </a:lnTo>
                  <a:lnTo>
                    <a:pt x="800019" y="391739"/>
                  </a:lnTo>
                  <a:lnTo>
                    <a:pt x="785933" y="434958"/>
                  </a:lnTo>
                  <a:lnTo>
                    <a:pt x="779325" y="477957"/>
                  </a:lnTo>
                  <a:lnTo>
                    <a:pt x="780277" y="519777"/>
                  </a:lnTo>
                  <a:lnTo>
                    <a:pt x="788869" y="559460"/>
                  </a:lnTo>
                  <a:lnTo>
                    <a:pt x="805183" y="596049"/>
                  </a:lnTo>
                  <a:lnTo>
                    <a:pt x="2460869" y="596049"/>
                  </a:lnTo>
                  <a:lnTo>
                    <a:pt x="2477183" y="559460"/>
                  </a:lnTo>
                  <a:lnTo>
                    <a:pt x="2485776" y="519777"/>
                  </a:lnTo>
                  <a:lnTo>
                    <a:pt x="2486729" y="477957"/>
                  </a:lnTo>
                  <a:lnTo>
                    <a:pt x="2480123" y="434958"/>
                  </a:lnTo>
                  <a:lnTo>
                    <a:pt x="2466038" y="391739"/>
                  </a:lnTo>
                  <a:lnTo>
                    <a:pt x="2444555" y="349257"/>
                  </a:lnTo>
                  <a:lnTo>
                    <a:pt x="2426040" y="323037"/>
                  </a:lnTo>
                  <a:lnTo>
                    <a:pt x="1315329" y="323037"/>
                  </a:lnTo>
                  <a:lnTo>
                    <a:pt x="1298494" y="298950"/>
                  </a:lnTo>
                  <a:lnTo>
                    <a:pt x="1251506" y="251335"/>
                  </a:lnTo>
                  <a:lnTo>
                    <a:pt x="1185637" y="213688"/>
                  </a:lnTo>
                  <a:lnTo>
                    <a:pt x="1145201" y="202062"/>
                  </a:lnTo>
                  <a:lnTo>
                    <a:pt x="1099541" y="197077"/>
                  </a:lnTo>
                  <a:close/>
                </a:path>
                <a:path w="3192145" h="1198245">
                  <a:moveTo>
                    <a:pt x="2551230" y="564147"/>
                  </a:moveTo>
                  <a:lnTo>
                    <a:pt x="2505700" y="574133"/>
                  </a:lnTo>
                  <a:lnTo>
                    <a:pt x="2460869" y="596049"/>
                  </a:lnTo>
                  <a:lnTo>
                    <a:pt x="2712654" y="596049"/>
                  </a:lnTo>
                  <a:lnTo>
                    <a:pt x="2692599" y="587903"/>
                  </a:lnTo>
                  <a:lnTo>
                    <a:pt x="2644621" y="572819"/>
                  </a:lnTo>
                  <a:lnTo>
                    <a:pt x="2597517" y="564305"/>
                  </a:lnTo>
                  <a:lnTo>
                    <a:pt x="2551230" y="564147"/>
                  </a:lnTo>
                  <a:close/>
                </a:path>
                <a:path w="3192145" h="1198245">
                  <a:moveTo>
                    <a:pt x="1633032" y="0"/>
                  </a:moveTo>
                  <a:lnTo>
                    <a:pt x="1590848" y="4143"/>
                  </a:lnTo>
                  <a:lnTo>
                    <a:pt x="1550058" y="14249"/>
                  </a:lnTo>
                  <a:lnTo>
                    <a:pt x="1511085" y="30013"/>
                  </a:lnTo>
                  <a:lnTo>
                    <a:pt x="1474351" y="51127"/>
                  </a:lnTo>
                  <a:lnTo>
                    <a:pt x="1440277" y="77286"/>
                  </a:lnTo>
                  <a:lnTo>
                    <a:pt x="1409285" y="108184"/>
                  </a:lnTo>
                  <a:lnTo>
                    <a:pt x="1381798" y="143514"/>
                  </a:lnTo>
                  <a:lnTo>
                    <a:pt x="1358237" y="182970"/>
                  </a:lnTo>
                  <a:lnTo>
                    <a:pt x="1339024" y="226247"/>
                  </a:lnTo>
                  <a:lnTo>
                    <a:pt x="1324581" y="273038"/>
                  </a:lnTo>
                  <a:lnTo>
                    <a:pt x="1315329" y="323037"/>
                  </a:lnTo>
                  <a:lnTo>
                    <a:pt x="1950723" y="323037"/>
                  </a:lnTo>
                  <a:lnTo>
                    <a:pt x="1941471" y="272863"/>
                  </a:lnTo>
                  <a:lnTo>
                    <a:pt x="1927028" y="225616"/>
                  </a:lnTo>
                  <a:lnTo>
                    <a:pt x="1907815" y="181709"/>
                  </a:lnTo>
                  <a:lnTo>
                    <a:pt x="1884254" y="141552"/>
                  </a:lnTo>
                  <a:lnTo>
                    <a:pt x="1856767" y="105556"/>
                  </a:lnTo>
                  <a:lnTo>
                    <a:pt x="1825777" y="74133"/>
                  </a:lnTo>
                  <a:lnTo>
                    <a:pt x="1791704" y="47694"/>
                  </a:lnTo>
                  <a:lnTo>
                    <a:pt x="1754971" y="26649"/>
                  </a:lnTo>
                  <a:lnTo>
                    <a:pt x="1716001" y="11411"/>
                  </a:lnTo>
                  <a:lnTo>
                    <a:pt x="1675213" y="2391"/>
                  </a:lnTo>
                  <a:lnTo>
                    <a:pt x="1633032" y="0"/>
                  </a:lnTo>
                  <a:close/>
                </a:path>
                <a:path w="3192145" h="1198245">
                  <a:moveTo>
                    <a:pt x="2166516" y="197077"/>
                  </a:moveTo>
                  <a:lnTo>
                    <a:pt x="2120856" y="202062"/>
                  </a:lnTo>
                  <a:lnTo>
                    <a:pt x="2080420" y="213688"/>
                  </a:lnTo>
                  <a:lnTo>
                    <a:pt x="2045040" y="230574"/>
                  </a:lnTo>
                  <a:lnTo>
                    <a:pt x="1988777" y="274588"/>
                  </a:lnTo>
                  <a:lnTo>
                    <a:pt x="1950723" y="323037"/>
                  </a:lnTo>
                  <a:lnTo>
                    <a:pt x="2426040" y="323037"/>
                  </a:lnTo>
                  <a:lnTo>
                    <a:pt x="2379717" y="270336"/>
                  </a:lnTo>
                  <a:lnTo>
                    <a:pt x="2336523" y="235813"/>
                  </a:lnTo>
                  <a:lnTo>
                    <a:pt x="2274182" y="212570"/>
                  </a:lnTo>
                  <a:lnTo>
                    <a:pt x="2217569" y="200119"/>
                  </a:lnTo>
                  <a:lnTo>
                    <a:pt x="2166516" y="1970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329" y="3291656"/>
              <a:ext cx="94183" cy="20953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5857559" y="5558604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26298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8441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4254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00677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5879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216925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875056" y="1783618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57559" y="7195926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224" y="4039425"/>
            <a:ext cx="1812226" cy="1216788"/>
          </a:xfrm>
          <a:prstGeom prst="rect">
            <a:avLst/>
          </a:prstGeom>
        </p:spPr>
      </p:pic>
      <p:sp>
        <p:nvSpPr>
          <p:cNvPr id="56" name="object 56"/>
          <p:cNvSpPr txBox="1">
            <a:spLocks noGrp="1"/>
          </p:cNvSpPr>
          <p:nvPr>
            <p:ph type="ftr" sz="quarter" idx="4294967295"/>
          </p:nvPr>
        </p:nvSpPr>
        <p:spPr>
          <a:xfrm>
            <a:off x="6050696" y="5546010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120" dirty="0"/>
              <a:t>MEMO</a:t>
            </a:r>
            <a:r>
              <a:rPr spc="-75" dirty="0"/>
              <a:t> </a:t>
            </a: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C8C2BB01-9A75-E248-A9D9-E645137D9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6097" y="1128486"/>
            <a:ext cx="1943100" cy="1651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35C96042-4147-3A48-870B-CB1D59E9B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192" y="3851778"/>
            <a:ext cx="952500" cy="182880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621E92D8-C669-2541-926F-4763A8EC5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909" y="266167"/>
            <a:ext cx="780248" cy="1259036"/>
          </a:xfrm>
          <a:prstGeom prst="rect">
            <a:avLst/>
          </a:prstGeom>
        </p:spPr>
      </p:pic>
      <p:sp>
        <p:nvSpPr>
          <p:cNvPr id="58" name="object 36">
            <a:extLst>
              <a:ext uri="{FF2B5EF4-FFF2-40B4-BE49-F238E27FC236}">
                <a16:creationId xmlns:a16="http://schemas.microsoft.com/office/drawing/2014/main" id="{F245125B-713B-4492-BEBF-C5783DE1861A}"/>
              </a:ext>
            </a:extLst>
          </p:cNvPr>
          <p:cNvSpPr txBox="1">
            <a:spLocks/>
          </p:cNvSpPr>
          <p:nvPr/>
        </p:nvSpPr>
        <p:spPr>
          <a:xfrm>
            <a:off x="8796302" y="649669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kumimoji="0" lang="en-US" kern="0" spc="195" dirty="0" smtClean="0">
                <a:solidFill>
                  <a:srgbClr val="1591D2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endParaRPr kumimoji="0" lang="en-US" kern="0" spc="-370" dirty="0">
              <a:solidFill>
                <a:srgbClr val="1591D2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45" name="図 44" descr="ランプ, 光, 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7E4F6AA2-B861-45EC-BC14-9359536C57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99" y="2025754"/>
            <a:ext cx="829807" cy="177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AA8C8FC-9B9C-4EDF-8376-540F0BA7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71" y="2466271"/>
            <a:ext cx="1997505" cy="242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フローチャート: 代替処理 52">
            <a:extLst>
              <a:ext uri="{FF2B5EF4-FFF2-40B4-BE49-F238E27FC236}">
                <a16:creationId xmlns:a16="http://schemas.microsoft.com/office/drawing/2014/main" id="{2C982751-651E-4FCE-9900-D6EA29CC571C}"/>
              </a:ext>
            </a:extLst>
          </p:cNvPr>
          <p:cNvSpPr/>
          <p:nvPr/>
        </p:nvSpPr>
        <p:spPr>
          <a:xfrm>
            <a:off x="1580188" y="4983929"/>
            <a:ext cx="3069914" cy="73573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適度な水分補給！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49AC299-704E-487D-9256-1AB9838B21FC}"/>
              </a:ext>
            </a:extLst>
          </p:cNvPr>
          <p:cNvGrpSpPr/>
          <p:nvPr/>
        </p:nvGrpSpPr>
        <p:grpSpPr>
          <a:xfrm>
            <a:off x="375456" y="2650764"/>
            <a:ext cx="2071136" cy="1781908"/>
            <a:chOff x="50083" y="2547492"/>
            <a:chExt cx="2071136" cy="178190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FC210CAC-5038-40E2-B6D6-22864B79C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3" y="2547492"/>
              <a:ext cx="2071136" cy="178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184041B-89EC-44AD-8615-A65EA7AAE720}"/>
                </a:ext>
              </a:extLst>
            </p:cNvPr>
            <p:cNvSpPr txBox="1"/>
            <p:nvPr/>
          </p:nvSpPr>
          <p:spPr>
            <a:xfrm>
              <a:off x="394621" y="2983801"/>
              <a:ext cx="1449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仮置場</a:t>
              </a: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E70BB9FB-1223-445B-949D-C57D7144DC4E}"/>
              </a:ext>
            </a:extLst>
          </p:cNvPr>
          <p:cNvGrpSpPr/>
          <p:nvPr/>
        </p:nvGrpSpPr>
        <p:grpSpPr>
          <a:xfrm>
            <a:off x="5746186" y="5696374"/>
            <a:ext cx="1302620" cy="1452868"/>
            <a:chOff x="683666" y="2111145"/>
            <a:chExt cx="1302620" cy="1452868"/>
          </a:xfrm>
        </p:grpSpPr>
        <p:sp>
          <p:nvSpPr>
            <p:cNvPr id="64" name="object 31"/>
            <p:cNvSpPr/>
            <p:nvPr/>
          </p:nvSpPr>
          <p:spPr>
            <a:xfrm>
              <a:off x="1380279" y="2111145"/>
              <a:ext cx="583565" cy="658495"/>
            </a:xfrm>
            <a:custGeom>
              <a:avLst/>
              <a:gdLst/>
              <a:ahLst/>
              <a:cxnLst/>
              <a:rect l="l" t="t" r="r" b="b"/>
              <a:pathLst>
                <a:path w="583564" h="658494">
                  <a:moveTo>
                    <a:pt x="325894" y="0"/>
                  </a:moveTo>
                  <a:lnTo>
                    <a:pt x="318902" y="9254"/>
                  </a:lnTo>
                  <a:lnTo>
                    <a:pt x="308781" y="29437"/>
                  </a:lnTo>
                  <a:lnTo>
                    <a:pt x="299241" y="49693"/>
                  </a:lnTo>
                  <a:lnTo>
                    <a:pt x="293992" y="59169"/>
                  </a:lnTo>
                  <a:lnTo>
                    <a:pt x="289368" y="58529"/>
                  </a:lnTo>
                  <a:lnTo>
                    <a:pt x="281827" y="56318"/>
                  </a:lnTo>
                  <a:lnTo>
                    <a:pt x="269100" y="52171"/>
                  </a:lnTo>
                  <a:lnTo>
                    <a:pt x="247298" y="45648"/>
                  </a:lnTo>
                  <a:lnTo>
                    <a:pt x="222988" y="37861"/>
                  </a:lnTo>
                  <a:lnTo>
                    <a:pt x="203718" y="32622"/>
                  </a:lnTo>
                  <a:lnTo>
                    <a:pt x="197040" y="33743"/>
                  </a:lnTo>
                  <a:lnTo>
                    <a:pt x="209303" y="44075"/>
                  </a:lnTo>
                  <a:lnTo>
                    <a:pt x="236307" y="61475"/>
                  </a:lnTo>
                  <a:lnTo>
                    <a:pt x="269719" y="82326"/>
                  </a:lnTo>
                  <a:lnTo>
                    <a:pt x="301205" y="103009"/>
                  </a:lnTo>
                  <a:lnTo>
                    <a:pt x="317886" y="123857"/>
                  </a:lnTo>
                  <a:lnTo>
                    <a:pt x="323843" y="151676"/>
                  </a:lnTo>
                  <a:lnTo>
                    <a:pt x="321704" y="182866"/>
                  </a:lnTo>
                  <a:lnTo>
                    <a:pt x="300619" y="241984"/>
                  </a:lnTo>
                  <a:lnTo>
                    <a:pt x="276994" y="277334"/>
                  </a:lnTo>
                  <a:lnTo>
                    <a:pt x="245687" y="317373"/>
                  </a:lnTo>
                  <a:lnTo>
                    <a:pt x="209163" y="359597"/>
                  </a:lnTo>
                  <a:lnTo>
                    <a:pt x="169887" y="401497"/>
                  </a:lnTo>
                  <a:lnTo>
                    <a:pt x="132843" y="439575"/>
                  </a:lnTo>
                  <a:lnTo>
                    <a:pt x="97016" y="472616"/>
                  </a:lnTo>
                  <a:lnTo>
                    <a:pt x="55153" y="502215"/>
                  </a:lnTo>
                  <a:lnTo>
                    <a:pt x="0" y="529971"/>
                  </a:lnTo>
                  <a:lnTo>
                    <a:pt x="18903" y="540175"/>
                  </a:lnTo>
                  <a:lnTo>
                    <a:pt x="67454" y="570522"/>
                  </a:lnTo>
                  <a:lnTo>
                    <a:pt x="121018" y="608311"/>
                  </a:lnTo>
                  <a:lnTo>
                    <a:pt x="165887" y="643864"/>
                  </a:lnTo>
                  <a:lnTo>
                    <a:pt x="181838" y="658241"/>
                  </a:lnTo>
                  <a:lnTo>
                    <a:pt x="189486" y="596979"/>
                  </a:lnTo>
                  <a:lnTo>
                    <a:pt x="203333" y="547616"/>
                  </a:lnTo>
                  <a:lnTo>
                    <a:pt x="222447" y="502784"/>
                  </a:lnTo>
                  <a:lnTo>
                    <a:pt x="245897" y="455117"/>
                  </a:lnTo>
                  <a:lnTo>
                    <a:pt x="272192" y="404060"/>
                  </a:lnTo>
                  <a:lnTo>
                    <a:pt x="299717" y="355487"/>
                  </a:lnTo>
                  <a:lnTo>
                    <a:pt x="326937" y="312562"/>
                  </a:lnTo>
                  <a:lnTo>
                    <a:pt x="352316" y="278449"/>
                  </a:lnTo>
                  <a:lnTo>
                    <a:pt x="400934" y="238755"/>
                  </a:lnTo>
                  <a:lnTo>
                    <a:pt x="457801" y="222560"/>
                  </a:lnTo>
                  <a:lnTo>
                    <a:pt x="483044" y="231279"/>
                  </a:lnTo>
                  <a:lnTo>
                    <a:pt x="513088" y="254008"/>
                  </a:lnTo>
                  <a:lnTo>
                    <a:pt x="543936" y="278490"/>
                  </a:lnTo>
                  <a:lnTo>
                    <a:pt x="569385" y="298093"/>
                  </a:lnTo>
                  <a:lnTo>
                    <a:pt x="583234" y="306184"/>
                  </a:lnTo>
                  <a:lnTo>
                    <a:pt x="582048" y="299510"/>
                  </a:lnTo>
                  <a:lnTo>
                    <a:pt x="570647" y="283111"/>
                  </a:lnTo>
                  <a:lnTo>
                    <a:pt x="555158" y="262821"/>
                  </a:lnTo>
                  <a:lnTo>
                    <a:pt x="541705" y="244475"/>
                  </a:lnTo>
                  <a:lnTo>
                    <a:pt x="533523" y="233875"/>
                  </a:lnTo>
                  <a:lnTo>
                    <a:pt x="528914" y="227513"/>
                  </a:lnTo>
                  <a:lnTo>
                    <a:pt x="526770" y="223380"/>
                  </a:lnTo>
                  <a:lnTo>
                    <a:pt x="533926" y="215249"/>
                  </a:lnTo>
                  <a:lnTo>
                    <a:pt x="549806" y="199463"/>
                  </a:lnTo>
                  <a:lnTo>
                    <a:pt x="565427" y="183157"/>
                  </a:lnTo>
                  <a:lnTo>
                    <a:pt x="571804" y="173469"/>
                  </a:lnTo>
                  <a:lnTo>
                    <a:pt x="549388" y="172851"/>
                  </a:lnTo>
                  <a:lnTo>
                    <a:pt x="527459" y="175439"/>
                  </a:lnTo>
                  <a:lnTo>
                    <a:pt x="505021" y="181325"/>
                  </a:lnTo>
                  <a:lnTo>
                    <a:pt x="481075" y="190601"/>
                  </a:lnTo>
                  <a:lnTo>
                    <a:pt x="438770" y="185580"/>
                  </a:lnTo>
                  <a:lnTo>
                    <a:pt x="413238" y="184531"/>
                  </a:lnTo>
                  <a:lnTo>
                    <a:pt x="394193" y="188015"/>
                  </a:lnTo>
                  <a:lnTo>
                    <a:pt x="371347" y="196596"/>
                  </a:lnTo>
                  <a:lnTo>
                    <a:pt x="367158" y="163067"/>
                  </a:lnTo>
                  <a:lnTo>
                    <a:pt x="356369" y="128741"/>
                  </a:lnTo>
                  <a:lnTo>
                    <a:pt x="345278" y="102000"/>
                  </a:lnTo>
                  <a:lnTo>
                    <a:pt x="340182" y="91224"/>
                  </a:lnTo>
                  <a:lnTo>
                    <a:pt x="340893" y="65547"/>
                  </a:lnTo>
                  <a:lnTo>
                    <a:pt x="338915" y="42430"/>
                  </a:lnTo>
                  <a:lnTo>
                    <a:pt x="333999" y="20904"/>
                  </a:lnTo>
                  <a:lnTo>
                    <a:pt x="325894" y="0"/>
                  </a:lnTo>
                  <a:close/>
                </a:path>
              </a:pathLst>
            </a:custGeom>
            <a:solidFill>
              <a:srgbClr val="754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2"/>
            <p:cNvSpPr/>
            <p:nvPr/>
          </p:nvSpPr>
          <p:spPr>
            <a:xfrm>
              <a:off x="1003064" y="2516639"/>
              <a:ext cx="675640" cy="742315"/>
            </a:xfrm>
            <a:custGeom>
              <a:avLst/>
              <a:gdLst/>
              <a:ahLst/>
              <a:cxnLst/>
              <a:rect l="l" t="t" r="r" b="b"/>
              <a:pathLst>
                <a:path w="675639" h="742314">
                  <a:moveTo>
                    <a:pt x="405059" y="0"/>
                  </a:moveTo>
                  <a:lnTo>
                    <a:pt x="358715" y="7810"/>
                  </a:lnTo>
                  <a:lnTo>
                    <a:pt x="316273" y="24197"/>
                  </a:lnTo>
                  <a:lnTo>
                    <a:pt x="278018" y="46784"/>
                  </a:lnTo>
                  <a:lnTo>
                    <a:pt x="244230" y="73199"/>
                  </a:lnTo>
                  <a:lnTo>
                    <a:pt x="215194" y="101066"/>
                  </a:lnTo>
                  <a:lnTo>
                    <a:pt x="172510" y="151661"/>
                  </a:lnTo>
                  <a:lnTo>
                    <a:pt x="152229" y="179576"/>
                  </a:lnTo>
                  <a:lnTo>
                    <a:pt x="110742" y="232976"/>
                  </a:lnTo>
                  <a:lnTo>
                    <a:pt x="75890" y="283074"/>
                  </a:lnTo>
                  <a:lnTo>
                    <a:pt x="47639" y="330093"/>
                  </a:lnTo>
                  <a:lnTo>
                    <a:pt x="25958" y="374260"/>
                  </a:lnTo>
                  <a:lnTo>
                    <a:pt x="10812" y="415801"/>
                  </a:lnTo>
                  <a:lnTo>
                    <a:pt x="2170" y="454941"/>
                  </a:lnTo>
                  <a:lnTo>
                    <a:pt x="0" y="491905"/>
                  </a:lnTo>
                  <a:lnTo>
                    <a:pt x="4267" y="526919"/>
                  </a:lnTo>
                  <a:lnTo>
                    <a:pt x="31987" y="592001"/>
                  </a:lnTo>
                  <a:lnTo>
                    <a:pt x="55373" y="622520"/>
                  </a:lnTo>
                  <a:lnTo>
                    <a:pt x="85068" y="651992"/>
                  </a:lnTo>
                  <a:lnTo>
                    <a:pt x="121038" y="680641"/>
                  </a:lnTo>
                  <a:lnTo>
                    <a:pt x="159506" y="705752"/>
                  </a:lnTo>
                  <a:lnTo>
                    <a:pt x="196831" y="724410"/>
                  </a:lnTo>
                  <a:lnTo>
                    <a:pt x="233190" y="736541"/>
                  </a:lnTo>
                  <a:lnTo>
                    <a:pt x="268760" y="742075"/>
                  </a:lnTo>
                  <a:lnTo>
                    <a:pt x="303718" y="740941"/>
                  </a:lnTo>
                  <a:lnTo>
                    <a:pt x="372507" y="718379"/>
                  </a:lnTo>
                  <a:lnTo>
                    <a:pt x="406693" y="696809"/>
                  </a:lnTo>
                  <a:lnTo>
                    <a:pt x="440976" y="668283"/>
                  </a:lnTo>
                  <a:lnTo>
                    <a:pt x="475532" y="632730"/>
                  </a:lnTo>
                  <a:lnTo>
                    <a:pt x="510540" y="590079"/>
                  </a:lnTo>
                  <a:lnTo>
                    <a:pt x="546177" y="540258"/>
                  </a:lnTo>
                  <a:lnTo>
                    <a:pt x="582619" y="483194"/>
                  </a:lnTo>
                  <a:lnTo>
                    <a:pt x="602104" y="454739"/>
                  </a:lnTo>
                  <a:lnTo>
                    <a:pt x="635427" y="397586"/>
                  </a:lnTo>
                  <a:lnTo>
                    <a:pt x="651928" y="360900"/>
                  </a:lnTo>
                  <a:lnTo>
                    <a:pt x="665468" y="320223"/>
                  </a:lnTo>
                  <a:lnTo>
                    <a:pt x="673906" y="276616"/>
                  </a:lnTo>
                  <a:lnTo>
                    <a:pt x="675103" y="231140"/>
                  </a:lnTo>
                  <a:lnTo>
                    <a:pt x="666919" y="184855"/>
                  </a:lnTo>
                  <a:lnTo>
                    <a:pt x="647213" y="138824"/>
                  </a:lnTo>
                  <a:lnTo>
                    <a:pt x="613845" y="94106"/>
                  </a:lnTo>
                  <a:lnTo>
                    <a:pt x="564674" y="51763"/>
                  </a:lnTo>
                  <a:lnTo>
                    <a:pt x="508321" y="19601"/>
                  </a:lnTo>
                  <a:lnTo>
                    <a:pt x="455022" y="3138"/>
                  </a:lnTo>
                  <a:lnTo>
                    <a:pt x="405059" y="0"/>
                  </a:lnTo>
                  <a:close/>
                </a:path>
              </a:pathLst>
            </a:custGeom>
            <a:solidFill>
              <a:srgbClr val="57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3"/>
            <p:cNvSpPr/>
            <p:nvPr/>
          </p:nvSpPr>
          <p:spPr>
            <a:xfrm>
              <a:off x="950640" y="2641597"/>
              <a:ext cx="675640" cy="694055"/>
            </a:xfrm>
            <a:custGeom>
              <a:avLst/>
              <a:gdLst/>
              <a:ahLst/>
              <a:cxnLst/>
              <a:rect l="l" t="t" r="r" b="b"/>
              <a:pathLst>
                <a:path w="675639" h="694054">
                  <a:moveTo>
                    <a:pt x="238378" y="0"/>
                  </a:moveTo>
                  <a:lnTo>
                    <a:pt x="224408" y="17121"/>
                  </a:lnTo>
                  <a:lnTo>
                    <a:pt x="197317" y="53049"/>
                  </a:lnTo>
                  <a:lnTo>
                    <a:pt x="138501" y="129295"/>
                  </a:lnTo>
                  <a:lnTo>
                    <a:pt x="100035" y="183851"/>
                  </a:lnTo>
                  <a:lnTo>
                    <a:pt x="67862" y="235042"/>
                  </a:lnTo>
                  <a:lnTo>
                    <a:pt x="41942" y="283071"/>
                  </a:lnTo>
                  <a:lnTo>
                    <a:pt x="22235" y="328144"/>
                  </a:lnTo>
                  <a:lnTo>
                    <a:pt x="8702" y="370462"/>
                  </a:lnTo>
                  <a:lnTo>
                    <a:pt x="1303" y="410232"/>
                  </a:lnTo>
                  <a:lnTo>
                    <a:pt x="0" y="447656"/>
                  </a:lnTo>
                  <a:lnTo>
                    <a:pt x="4751" y="482938"/>
                  </a:lnTo>
                  <a:lnTo>
                    <a:pt x="32262" y="547894"/>
                  </a:lnTo>
                  <a:lnTo>
                    <a:pt x="83520" y="606731"/>
                  </a:lnTo>
                  <a:lnTo>
                    <a:pt x="117956" y="634364"/>
                  </a:lnTo>
                  <a:lnTo>
                    <a:pt x="152458" y="657033"/>
                  </a:lnTo>
                  <a:lnTo>
                    <a:pt x="219686" y="686214"/>
                  </a:lnTo>
                  <a:lnTo>
                    <a:pt x="285391" y="693456"/>
                  </a:lnTo>
                  <a:lnTo>
                    <a:pt x="317990" y="688701"/>
                  </a:lnTo>
                  <a:lnTo>
                    <a:pt x="383315" y="662141"/>
                  </a:lnTo>
                  <a:lnTo>
                    <a:pt x="416296" y="640217"/>
                  </a:lnTo>
                  <a:lnTo>
                    <a:pt x="449657" y="612450"/>
                  </a:lnTo>
                  <a:lnTo>
                    <a:pt x="483525" y="578781"/>
                  </a:lnTo>
                  <a:lnTo>
                    <a:pt x="518029" y="539151"/>
                  </a:lnTo>
                  <a:lnTo>
                    <a:pt x="553294" y="493500"/>
                  </a:lnTo>
                  <a:lnTo>
                    <a:pt x="589448" y="441768"/>
                  </a:lnTo>
                  <a:lnTo>
                    <a:pt x="638982" y="364611"/>
                  </a:lnTo>
                  <a:lnTo>
                    <a:pt x="663737" y="327038"/>
                  </a:lnTo>
                  <a:lnTo>
                    <a:pt x="675181" y="308140"/>
                  </a:lnTo>
                  <a:lnTo>
                    <a:pt x="238378" y="0"/>
                  </a:lnTo>
                  <a:close/>
                </a:path>
              </a:pathLst>
            </a:custGeom>
            <a:solidFill>
              <a:srgbClr val="754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4"/>
            <p:cNvSpPr/>
            <p:nvPr/>
          </p:nvSpPr>
          <p:spPr>
            <a:xfrm>
              <a:off x="1065115" y="2856300"/>
              <a:ext cx="301625" cy="422275"/>
            </a:xfrm>
            <a:custGeom>
              <a:avLst/>
              <a:gdLst/>
              <a:ahLst/>
              <a:cxnLst/>
              <a:rect l="l" t="t" r="r" b="b"/>
              <a:pathLst>
                <a:path w="301625" h="422275">
                  <a:moveTo>
                    <a:pt x="294360" y="0"/>
                  </a:moveTo>
                  <a:lnTo>
                    <a:pt x="0" y="417271"/>
                  </a:lnTo>
                  <a:lnTo>
                    <a:pt x="6908" y="422135"/>
                  </a:lnTo>
                  <a:lnTo>
                    <a:pt x="301256" y="4876"/>
                  </a:lnTo>
                  <a:lnTo>
                    <a:pt x="294360" y="0"/>
                  </a:lnTo>
                  <a:close/>
                </a:path>
              </a:pathLst>
            </a:custGeom>
            <a:solidFill>
              <a:srgbClr val="57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5"/>
            <p:cNvSpPr/>
            <p:nvPr/>
          </p:nvSpPr>
          <p:spPr>
            <a:xfrm>
              <a:off x="1328487" y="2739993"/>
              <a:ext cx="158115" cy="132080"/>
            </a:xfrm>
            <a:custGeom>
              <a:avLst/>
              <a:gdLst/>
              <a:ahLst/>
              <a:cxnLst/>
              <a:rect l="l" t="t" r="r" b="b"/>
              <a:pathLst>
                <a:path w="158115" h="132080">
                  <a:moveTo>
                    <a:pt x="0" y="0"/>
                  </a:moveTo>
                  <a:lnTo>
                    <a:pt x="25311" y="131686"/>
                  </a:lnTo>
                  <a:lnTo>
                    <a:pt x="157860" y="111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6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6"/>
            <p:cNvSpPr/>
            <p:nvPr/>
          </p:nvSpPr>
          <p:spPr>
            <a:xfrm>
              <a:off x="1203124" y="2481474"/>
              <a:ext cx="504190" cy="450215"/>
            </a:xfrm>
            <a:custGeom>
              <a:avLst/>
              <a:gdLst/>
              <a:ahLst/>
              <a:cxnLst/>
              <a:rect l="l" t="t" r="r" b="b"/>
              <a:pathLst>
                <a:path w="504189" h="450214">
                  <a:moveTo>
                    <a:pt x="254216" y="0"/>
                  </a:moveTo>
                  <a:lnTo>
                    <a:pt x="210558" y="743"/>
                  </a:lnTo>
                  <a:lnTo>
                    <a:pt x="168770" y="8912"/>
                  </a:lnTo>
                  <a:lnTo>
                    <a:pt x="129197" y="24064"/>
                  </a:lnTo>
                  <a:lnTo>
                    <a:pt x="92187" y="45751"/>
                  </a:lnTo>
                  <a:lnTo>
                    <a:pt x="58086" y="73529"/>
                  </a:lnTo>
                  <a:lnTo>
                    <a:pt x="27242" y="106953"/>
                  </a:lnTo>
                  <a:lnTo>
                    <a:pt x="0" y="145577"/>
                  </a:lnTo>
                  <a:lnTo>
                    <a:pt x="44881" y="180119"/>
                  </a:lnTo>
                  <a:lnTo>
                    <a:pt x="81381" y="207836"/>
                  </a:lnTo>
                  <a:lnTo>
                    <a:pt x="116703" y="233962"/>
                  </a:lnTo>
                  <a:lnTo>
                    <a:pt x="158049" y="263733"/>
                  </a:lnTo>
                  <a:lnTo>
                    <a:pt x="212623" y="302384"/>
                  </a:lnTo>
                  <a:lnTo>
                    <a:pt x="267359" y="340814"/>
                  </a:lnTo>
                  <a:lnTo>
                    <a:pt x="309277" y="369778"/>
                  </a:lnTo>
                  <a:lnTo>
                    <a:pt x="345731" y="394299"/>
                  </a:lnTo>
                  <a:lnTo>
                    <a:pt x="384074" y="419398"/>
                  </a:lnTo>
                  <a:lnTo>
                    <a:pt x="431660" y="450098"/>
                  </a:lnTo>
                  <a:lnTo>
                    <a:pt x="458912" y="411479"/>
                  </a:lnTo>
                  <a:lnTo>
                    <a:pt x="480056" y="371210"/>
                  </a:lnTo>
                  <a:lnTo>
                    <a:pt x="494788" y="329767"/>
                  </a:lnTo>
                  <a:lnTo>
                    <a:pt x="502805" y="287627"/>
                  </a:lnTo>
                  <a:lnTo>
                    <a:pt x="503805" y="245264"/>
                  </a:lnTo>
                  <a:lnTo>
                    <a:pt x="497485" y="203156"/>
                  </a:lnTo>
                  <a:lnTo>
                    <a:pt x="483541" y="161778"/>
                  </a:lnTo>
                  <a:lnTo>
                    <a:pt x="461670" y="121605"/>
                  </a:lnTo>
                  <a:lnTo>
                    <a:pt x="431570" y="83116"/>
                  </a:lnTo>
                  <a:lnTo>
                    <a:pt x="392938" y="46784"/>
                  </a:lnTo>
                  <a:lnTo>
                    <a:pt x="345752" y="22575"/>
                  </a:lnTo>
                  <a:lnTo>
                    <a:pt x="299396" y="7128"/>
                  </a:lnTo>
                  <a:lnTo>
                    <a:pt x="254216" y="0"/>
                  </a:lnTo>
                  <a:close/>
                </a:path>
              </a:pathLst>
            </a:custGeom>
            <a:solidFill>
              <a:srgbClr val="754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7"/>
            <p:cNvSpPr/>
            <p:nvPr/>
          </p:nvSpPr>
          <p:spPr>
            <a:xfrm>
              <a:off x="683666" y="2190508"/>
              <a:ext cx="716280" cy="894080"/>
            </a:xfrm>
            <a:custGeom>
              <a:avLst/>
              <a:gdLst/>
              <a:ahLst/>
              <a:cxnLst/>
              <a:rect l="l" t="t" r="r" b="b"/>
              <a:pathLst>
                <a:path w="716280" h="894080">
                  <a:moveTo>
                    <a:pt x="128663" y="846010"/>
                  </a:moveTo>
                  <a:lnTo>
                    <a:pt x="110667" y="822617"/>
                  </a:lnTo>
                  <a:lnTo>
                    <a:pt x="0" y="867600"/>
                  </a:lnTo>
                  <a:lnTo>
                    <a:pt x="19761" y="893787"/>
                  </a:lnTo>
                  <a:lnTo>
                    <a:pt x="128663" y="846010"/>
                  </a:lnTo>
                  <a:close/>
                </a:path>
                <a:path w="716280" h="894080">
                  <a:moveTo>
                    <a:pt x="228904" y="662660"/>
                  </a:moveTo>
                  <a:lnTo>
                    <a:pt x="212610" y="638302"/>
                  </a:lnTo>
                  <a:lnTo>
                    <a:pt x="61531" y="660425"/>
                  </a:lnTo>
                  <a:lnTo>
                    <a:pt x="82359" y="683133"/>
                  </a:lnTo>
                  <a:lnTo>
                    <a:pt x="228904" y="662660"/>
                  </a:lnTo>
                  <a:close/>
                </a:path>
                <a:path w="716280" h="894080">
                  <a:moveTo>
                    <a:pt x="716102" y="6184"/>
                  </a:moveTo>
                  <a:lnTo>
                    <a:pt x="714387" y="3454"/>
                  </a:lnTo>
                  <a:lnTo>
                    <a:pt x="711187" y="1892"/>
                  </a:lnTo>
                  <a:lnTo>
                    <a:pt x="704151" y="939"/>
                  </a:lnTo>
                  <a:lnTo>
                    <a:pt x="690905" y="0"/>
                  </a:lnTo>
                  <a:lnTo>
                    <a:pt x="654723" y="141173"/>
                  </a:lnTo>
                  <a:lnTo>
                    <a:pt x="679323" y="156476"/>
                  </a:lnTo>
                  <a:lnTo>
                    <a:pt x="698233" y="82372"/>
                  </a:lnTo>
                  <a:lnTo>
                    <a:pt x="710946" y="30835"/>
                  </a:lnTo>
                  <a:lnTo>
                    <a:pt x="716102" y="6184"/>
                  </a:lnTo>
                  <a:close/>
                </a:path>
              </a:pathLst>
            </a:custGeom>
            <a:solidFill>
              <a:srgbClr val="916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8"/>
            <p:cNvSpPr/>
            <p:nvPr/>
          </p:nvSpPr>
          <p:spPr>
            <a:xfrm>
              <a:off x="791146" y="2323604"/>
              <a:ext cx="574040" cy="715010"/>
            </a:xfrm>
            <a:custGeom>
              <a:avLst/>
              <a:gdLst/>
              <a:ahLst/>
              <a:cxnLst/>
              <a:rect l="l" t="t" r="r" b="b"/>
              <a:pathLst>
                <a:path w="574040" h="715010">
                  <a:moveTo>
                    <a:pt x="261061" y="605066"/>
                  </a:moveTo>
                  <a:lnTo>
                    <a:pt x="235470" y="584530"/>
                  </a:lnTo>
                  <a:lnTo>
                    <a:pt x="220192" y="572541"/>
                  </a:lnTo>
                  <a:lnTo>
                    <a:pt x="209156" y="564451"/>
                  </a:lnTo>
                  <a:lnTo>
                    <a:pt x="196265" y="555650"/>
                  </a:lnTo>
                  <a:lnTo>
                    <a:pt x="186372" y="555739"/>
                  </a:lnTo>
                  <a:lnTo>
                    <a:pt x="173697" y="562965"/>
                  </a:lnTo>
                  <a:lnTo>
                    <a:pt x="151803" y="579526"/>
                  </a:lnTo>
                  <a:lnTo>
                    <a:pt x="104978" y="610997"/>
                  </a:lnTo>
                  <a:lnTo>
                    <a:pt x="55372" y="647674"/>
                  </a:lnTo>
                  <a:lnTo>
                    <a:pt x="16014" y="678091"/>
                  </a:lnTo>
                  <a:lnTo>
                    <a:pt x="0" y="690778"/>
                  </a:lnTo>
                  <a:lnTo>
                    <a:pt x="19964" y="714768"/>
                  </a:lnTo>
                  <a:lnTo>
                    <a:pt x="117919" y="641629"/>
                  </a:lnTo>
                  <a:lnTo>
                    <a:pt x="169138" y="604875"/>
                  </a:lnTo>
                  <a:lnTo>
                    <a:pt x="190347" y="593407"/>
                  </a:lnTo>
                  <a:lnTo>
                    <a:pt x="198272" y="596074"/>
                  </a:lnTo>
                  <a:lnTo>
                    <a:pt x="207530" y="604939"/>
                  </a:lnTo>
                  <a:lnTo>
                    <a:pt x="229501" y="626795"/>
                  </a:lnTo>
                  <a:lnTo>
                    <a:pt x="234975" y="631190"/>
                  </a:lnTo>
                  <a:lnTo>
                    <a:pt x="239674" y="628230"/>
                  </a:lnTo>
                  <a:lnTo>
                    <a:pt x="247777" y="621017"/>
                  </a:lnTo>
                  <a:lnTo>
                    <a:pt x="255993" y="612368"/>
                  </a:lnTo>
                  <a:lnTo>
                    <a:pt x="261061" y="605066"/>
                  </a:lnTo>
                  <a:close/>
                </a:path>
                <a:path w="574040" h="715010">
                  <a:moveTo>
                    <a:pt x="415569" y="370509"/>
                  </a:moveTo>
                  <a:lnTo>
                    <a:pt x="386130" y="344779"/>
                  </a:lnTo>
                  <a:lnTo>
                    <a:pt x="368820" y="331292"/>
                  </a:lnTo>
                  <a:lnTo>
                    <a:pt x="356857" y="325640"/>
                  </a:lnTo>
                  <a:lnTo>
                    <a:pt x="343509" y="323418"/>
                  </a:lnTo>
                  <a:lnTo>
                    <a:pt x="323862" y="331952"/>
                  </a:lnTo>
                  <a:lnTo>
                    <a:pt x="289750" y="356527"/>
                  </a:lnTo>
                  <a:lnTo>
                    <a:pt x="245783" y="391668"/>
                  </a:lnTo>
                  <a:lnTo>
                    <a:pt x="196557" y="431876"/>
                  </a:lnTo>
                  <a:lnTo>
                    <a:pt x="146659" y="471665"/>
                  </a:lnTo>
                  <a:lnTo>
                    <a:pt x="100723" y="505536"/>
                  </a:lnTo>
                  <a:lnTo>
                    <a:pt x="106070" y="512686"/>
                  </a:lnTo>
                  <a:lnTo>
                    <a:pt x="117144" y="528408"/>
                  </a:lnTo>
                  <a:lnTo>
                    <a:pt x="172199" y="492836"/>
                  </a:lnTo>
                  <a:lnTo>
                    <a:pt x="220611" y="455129"/>
                  </a:lnTo>
                  <a:lnTo>
                    <a:pt x="270941" y="415353"/>
                  </a:lnTo>
                  <a:lnTo>
                    <a:pt x="313410" y="381076"/>
                  </a:lnTo>
                  <a:lnTo>
                    <a:pt x="322808" y="373989"/>
                  </a:lnTo>
                  <a:lnTo>
                    <a:pt x="332130" y="367982"/>
                  </a:lnTo>
                  <a:lnTo>
                    <a:pt x="340042" y="363740"/>
                  </a:lnTo>
                  <a:lnTo>
                    <a:pt x="345236" y="361950"/>
                  </a:lnTo>
                  <a:lnTo>
                    <a:pt x="358355" y="370624"/>
                  </a:lnTo>
                  <a:lnTo>
                    <a:pt x="367474" y="376097"/>
                  </a:lnTo>
                  <a:lnTo>
                    <a:pt x="377418" y="382930"/>
                  </a:lnTo>
                  <a:lnTo>
                    <a:pt x="393052" y="395681"/>
                  </a:lnTo>
                  <a:lnTo>
                    <a:pt x="400723" y="388924"/>
                  </a:lnTo>
                  <a:lnTo>
                    <a:pt x="405777" y="384175"/>
                  </a:lnTo>
                  <a:lnTo>
                    <a:pt x="410083" y="378879"/>
                  </a:lnTo>
                  <a:lnTo>
                    <a:pt x="415569" y="370509"/>
                  </a:lnTo>
                  <a:close/>
                </a:path>
                <a:path w="574040" h="715010">
                  <a:moveTo>
                    <a:pt x="573811" y="20383"/>
                  </a:moveTo>
                  <a:lnTo>
                    <a:pt x="525678" y="33235"/>
                  </a:lnTo>
                  <a:lnTo>
                    <a:pt x="476161" y="107124"/>
                  </a:lnTo>
                  <a:lnTo>
                    <a:pt x="427126" y="182880"/>
                  </a:lnTo>
                  <a:lnTo>
                    <a:pt x="405942" y="221742"/>
                  </a:lnTo>
                  <a:lnTo>
                    <a:pt x="419976" y="239382"/>
                  </a:lnTo>
                  <a:lnTo>
                    <a:pt x="448614" y="268452"/>
                  </a:lnTo>
                  <a:lnTo>
                    <a:pt x="477304" y="295592"/>
                  </a:lnTo>
                  <a:lnTo>
                    <a:pt x="491528" y="307454"/>
                  </a:lnTo>
                  <a:lnTo>
                    <a:pt x="493483" y="306781"/>
                  </a:lnTo>
                  <a:lnTo>
                    <a:pt x="496697" y="303250"/>
                  </a:lnTo>
                  <a:lnTo>
                    <a:pt x="503466" y="293903"/>
                  </a:lnTo>
                  <a:lnTo>
                    <a:pt x="516102" y="275767"/>
                  </a:lnTo>
                  <a:lnTo>
                    <a:pt x="488276" y="255841"/>
                  </a:lnTo>
                  <a:lnTo>
                    <a:pt x="467156" y="239331"/>
                  </a:lnTo>
                  <a:lnTo>
                    <a:pt x="453390" y="225907"/>
                  </a:lnTo>
                  <a:lnTo>
                    <a:pt x="454926" y="207759"/>
                  </a:lnTo>
                  <a:lnTo>
                    <a:pt x="467982" y="180289"/>
                  </a:lnTo>
                  <a:lnTo>
                    <a:pt x="503847" y="124256"/>
                  </a:lnTo>
                  <a:lnTo>
                    <a:pt x="573811" y="20383"/>
                  </a:lnTo>
                  <a:close/>
                </a:path>
              </a:pathLst>
            </a:custGeom>
            <a:solidFill>
              <a:srgbClr val="754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42764" y="2600364"/>
              <a:ext cx="143522" cy="103098"/>
            </a:xfrm>
            <a:prstGeom prst="rect">
              <a:avLst/>
            </a:prstGeom>
          </p:spPr>
        </p:pic>
        <p:sp>
          <p:nvSpPr>
            <p:cNvPr id="74" name="object 40"/>
            <p:cNvSpPr/>
            <p:nvPr/>
          </p:nvSpPr>
          <p:spPr>
            <a:xfrm>
              <a:off x="1602065" y="2682566"/>
              <a:ext cx="271145" cy="226060"/>
            </a:xfrm>
            <a:custGeom>
              <a:avLst/>
              <a:gdLst/>
              <a:ahLst/>
              <a:cxnLst/>
              <a:rect l="l" t="t" r="r" b="b"/>
              <a:pathLst>
                <a:path w="271144" h="226060">
                  <a:moveTo>
                    <a:pt x="242863" y="0"/>
                  </a:moveTo>
                  <a:lnTo>
                    <a:pt x="168467" y="100761"/>
                  </a:lnTo>
                  <a:lnTo>
                    <a:pt x="127707" y="153346"/>
                  </a:lnTo>
                  <a:lnTo>
                    <a:pt x="106219" y="174850"/>
                  </a:lnTo>
                  <a:lnTo>
                    <a:pt x="89637" y="182371"/>
                  </a:lnTo>
                  <a:lnTo>
                    <a:pt x="72367" y="173913"/>
                  </a:lnTo>
                  <a:lnTo>
                    <a:pt x="49728" y="159562"/>
                  </a:lnTo>
                  <a:lnTo>
                    <a:pt x="21629" y="140030"/>
                  </a:lnTo>
                  <a:lnTo>
                    <a:pt x="8776" y="158010"/>
                  </a:lnTo>
                  <a:lnTo>
                    <a:pt x="2241" y="167520"/>
                  </a:lnTo>
                  <a:lnTo>
                    <a:pt x="0" y="171728"/>
                  </a:lnTo>
                  <a:lnTo>
                    <a:pt x="26" y="173799"/>
                  </a:lnTo>
                  <a:lnTo>
                    <a:pt x="15960" y="183218"/>
                  </a:lnTo>
                  <a:lnTo>
                    <a:pt x="51150" y="201153"/>
                  </a:lnTo>
                  <a:lnTo>
                    <a:pt x="88141" y="218381"/>
                  </a:lnTo>
                  <a:lnTo>
                    <a:pt x="109475" y="225678"/>
                  </a:lnTo>
                  <a:lnTo>
                    <a:pt x="138975" y="192691"/>
                  </a:lnTo>
                  <a:lnTo>
                    <a:pt x="193895" y="121084"/>
                  </a:lnTo>
                  <a:lnTo>
                    <a:pt x="246896" y="49664"/>
                  </a:lnTo>
                  <a:lnTo>
                    <a:pt x="270638" y="17233"/>
                  </a:lnTo>
                  <a:lnTo>
                    <a:pt x="242863" y="0"/>
                  </a:lnTo>
                  <a:close/>
                </a:path>
              </a:pathLst>
            </a:custGeom>
            <a:solidFill>
              <a:srgbClr val="754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41"/>
            <p:cNvSpPr/>
            <p:nvPr/>
          </p:nvSpPr>
          <p:spPr>
            <a:xfrm>
              <a:off x="1369377" y="3279533"/>
              <a:ext cx="206375" cy="284480"/>
            </a:xfrm>
            <a:custGeom>
              <a:avLst/>
              <a:gdLst/>
              <a:ahLst/>
              <a:cxnLst/>
              <a:rect l="l" t="t" r="r" b="b"/>
              <a:pathLst>
                <a:path w="206375" h="284479">
                  <a:moveTo>
                    <a:pt x="36563" y="165049"/>
                  </a:moveTo>
                  <a:lnTo>
                    <a:pt x="8483" y="155943"/>
                  </a:lnTo>
                  <a:lnTo>
                    <a:pt x="0" y="274561"/>
                  </a:lnTo>
                  <a:lnTo>
                    <a:pt x="31305" y="284391"/>
                  </a:lnTo>
                  <a:lnTo>
                    <a:pt x="36563" y="165049"/>
                  </a:lnTo>
                  <a:close/>
                </a:path>
                <a:path w="206375" h="284479">
                  <a:moveTo>
                    <a:pt x="205854" y="156933"/>
                  </a:moveTo>
                  <a:lnTo>
                    <a:pt x="176022" y="7175"/>
                  </a:lnTo>
                  <a:lnTo>
                    <a:pt x="147599" y="0"/>
                  </a:lnTo>
                  <a:lnTo>
                    <a:pt x="177482" y="144932"/>
                  </a:lnTo>
                  <a:lnTo>
                    <a:pt x="205854" y="156933"/>
                  </a:lnTo>
                  <a:close/>
                </a:path>
              </a:pathLst>
            </a:custGeom>
            <a:solidFill>
              <a:srgbClr val="916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42"/>
            <p:cNvSpPr/>
            <p:nvPr/>
          </p:nvSpPr>
          <p:spPr>
            <a:xfrm>
              <a:off x="1376527" y="2949092"/>
              <a:ext cx="260350" cy="499109"/>
            </a:xfrm>
            <a:custGeom>
              <a:avLst/>
              <a:gdLst/>
              <a:ahLst/>
              <a:cxnLst/>
              <a:rect l="l" t="t" r="r" b="b"/>
              <a:pathLst>
                <a:path w="260350" h="499110">
                  <a:moveTo>
                    <a:pt x="94005" y="278041"/>
                  </a:moveTo>
                  <a:lnTo>
                    <a:pt x="50406" y="241439"/>
                  </a:lnTo>
                  <a:lnTo>
                    <a:pt x="22479" y="224218"/>
                  </a:lnTo>
                  <a:lnTo>
                    <a:pt x="17297" y="231444"/>
                  </a:lnTo>
                  <a:lnTo>
                    <a:pt x="11912" y="242087"/>
                  </a:lnTo>
                  <a:lnTo>
                    <a:pt x="7835" y="252133"/>
                  </a:lnTo>
                  <a:lnTo>
                    <a:pt x="6616" y="257556"/>
                  </a:lnTo>
                  <a:lnTo>
                    <a:pt x="12598" y="261239"/>
                  </a:lnTo>
                  <a:lnTo>
                    <a:pt x="40563" y="274612"/>
                  </a:lnTo>
                  <a:lnTo>
                    <a:pt x="52019" y="280352"/>
                  </a:lnTo>
                  <a:lnTo>
                    <a:pt x="57188" y="286931"/>
                  </a:lnTo>
                  <a:lnTo>
                    <a:pt x="53492" y="310769"/>
                  </a:lnTo>
                  <a:lnTo>
                    <a:pt x="36055" y="371348"/>
                  </a:lnTo>
                  <a:lnTo>
                    <a:pt x="0" y="488162"/>
                  </a:lnTo>
                  <a:lnTo>
                    <a:pt x="29298" y="498906"/>
                  </a:lnTo>
                  <a:lnTo>
                    <a:pt x="35877" y="479564"/>
                  </a:lnTo>
                  <a:lnTo>
                    <a:pt x="51333" y="432295"/>
                  </a:lnTo>
                  <a:lnTo>
                    <a:pt x="69253" y="373253"/>
                  </a:lnTo>
                  <a:lnTo>
                    <a:pt x="83185" y="318592"/>
                  </a:lnTo>
                  <a:lnTo>
                    <a:pt x="91452" y="292404"/>
                  </a:lnTo>
                  <a:lnTo>
                    <a:pt x="94005" y="278041"/>
                  </a:lnTo>
                  <a:close/>
                </a:path>
                <a:path w="260350" h="499110">
                  <a:moveTo>
                    <a:pt x="260159" y="52095"/>
                  </a:moveTo>
                  <a:lnTo>
                    <a:pt x="253580" y="40259"/>
                  </a:lnTo>
                  <a:lnTo>
                    <a:pt x="244246" y="30886"/>
                  </a:lnTo>
                  <a:lnTo>
                    <a:pt x="225742" y="19100"/>
                  </a:lnTo>
                  <a:lnTo>
                    <a:pt x="191617" y="0"/>
                  </a:lnTo>
                  <a:lnTo>
                    <a:pt x="185572" y="7975"/>
                  </a:lnTo>
                  <a:lnTo>
                    <a:pt x="182041" y="13817"/>
                  </a:lnTo>
                  <a:lnTo>
                    <a:pt x="179260" y="20154"/>
                  </a:lnTo>
                  <a:lnTo>
                    <a:pt x="175475" y="29667"/>
                  </a:lnTo>
                  <a:lnTo>
                    <a:pt x="192722" y="40093"/>
                  </a:lnTo>
                  <a:lnTo>
                    <a:pt x="202501" y="47180"/>
                  </a:lnTo>
                  <a:lnTo>
                    <a:pt x="210718" y="53936"/>
                  </a:lnTo>
                  <a:lnTo>
                    <a:pt x="223291" y="63398"/>
                  </a:lnTo>
                  <a:lnTo>
                    <a:pt x="223342" y="68872"/>
                  </a:lnTo>
                  <a:lnTo>
                    <a:pt x="221996" y="77762"/>
                  </a:lnTo>
                  <a:lnTo>
                    <a:pt x="219468" y="88557"/>
                  </a:lnTo>
                  <a:lnTo>
                    <a:pt x="215938" y="99796"/>
                  </a:lnTo>
                  <a:lnTo>
                    <a:pt x="197891" y="151282"/>
                  </a:lnTo>
                  <a:lnTo>
                    <a:pt x="177304" y="212051"/>
                  </a:lnTo>
                  <a:lnTo>
                    <a:pt x="158026" y="270306"/>
                  </a:lnTo>
                  <a:lnTo>
                    <a:pt x="143891" y="314261"/>
                  </a:lnTo>
                  <a:lnTo>
                    <a:pt x="138734" y="332130"/>
                  </a:lnTo>
                  <a:lnTo>
                    <a:pt x="142963" y="334098"/>
                  </a:lnTo>
                  <a:lnTo>
                    <a:pt x="161493" y="339242"/>
                  </a:lnTo>
                  <a:lnTo>
                    <a:pt x="170027" y="341896"/>
                  </a:lnTo>
                  <a:lnTo>
                    <a:pt x="186524" y="287248"/>
                  </a:lnTo>
                  <a:lnTo>
                    <a:pt x="207276" y="226898"/>
                  </a:lnTo>
                  <a:lnTo>
                    <a:pt x="228638" y="167030"/>
                  </a:lnTo>
                  <a:lnTo>
                    <a:pt x="247002" y="113830"/>
                  </a:lnTo>
                  <a:lnTo>
                    <a:pt x="258711" y="73456"/>
                  </a:lnTo>
                  <a:lnTo>
                    <a:pt x="260159" y="52095"/>
                  </a:lnTo>
                  <a:close/>
                </a:path>
              </a:pathLst>
            </a:custGeom>
            <a:solidFill>
              <a:srgbClr val="754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4451" y="2433588"/>
              <a:ext cx="252868" cy="219976"/>
            </a:xfrm>
            <a:prstGeom prst="rect">
              <a:avLst/>
            </a:prstGeom>
          </p:spPr>
        </p:pic>
      </p:grpSp>
      <p:sp>
        <p:nvSpPr>
          <p:cNvPr id="78" name="テキスト ボックス 77"/>
          <p:cNvSpPr txBox="1"/>
          <p:nvPr/>
        </p:nvSpPr>
        <p:spPr>
          <a:xfrm>
            <a:off x="7195003" y="5824631"/>
            <a:ext cx="3120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夏等の暑い季節に</a:t>
            </a:r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仮置場で</a:t>
            </a:r>
            <a:endPara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作業を行う際は、熱中症対策のため適度に水分・塩分補給をしてください。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5" y="344368"/>
            <a:ext cx="2115426" cy="2142035"/>
          </a:xfrm>
          <a:prstGeom prst="rect">
            <a:avLst/>
          </a:prstGeom>
        </p:spPr>
      </p:pic>
      <p:graphicFrame>
        <p:nvGraphicFramePr>
          <p:cNvPr id="61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64953"/>
              </p:ext>
            </p:extLst>
          </p:nvPr>
        </p:nvGraphicFramePr>
        <p:xfrm>
          <a:off x="5783189" y="2141661"/>
          <a:ext cx="4543498" cy="284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6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66666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9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17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24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25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27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Times New Roman"/>
                        </a:rPr>
                        <a:t>29    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Times New Roman"/>
                        </a:rPr>
                        <a:t>  30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" name="テキスト ボックス 56"/>
          <p:cNvSpPr txBox="1"/>
          <p:nvPr/>
        </p:nvSpPr>
        <p:spPr>
          <a:xfrm>
            <a:off x="5828033" y="5019647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 smtClean="0">
                <a:solidFill>
                  <a:srgbClr val="FF0000"/>
                </a:solidFill>
                <a:latin typeface="Segoe Pro"/>
              </a:rPr>
              <a:t>31</a:t>
            </a:r>
            <a:endParaRPr kumimoji="1" lang="ja-JP" altLang="en-US" sz="2100" dirty="0">
              <a:solidFill>
                <a:srgbClr val="FF0000"/>
              </a:solidFill>
              <a:latin typeface="Segoe Pro"/>
            </a:endParaRPr>
          </a:p>
        </p:txBody>
      </p:sp>
      <p:pic>
        <p:nvPicPr>
          <p:cNvPr id="10244" name="Picture 4" descr="https://blogger.googleusercontent.com/img/b/R29vZ2xl/AVvXsEhbV0oZNNrGaYN9RO31DaLxcx48gGc3rjykdwgxvAw1mGYrbNvhGzw3fFexGply6SD0vq5-h-Y8zbxy_-_tz4JeWUQqkklOV6_YusSQ6s-NGBGkkSsCl7jWJCmsi_sS3rVUe3K49Nlvimk-aLhtiZiGU3bZmjBIrIS2rSmp6usEZaYokXsbF4Ou1so8RZ03/s1133/eto_hebi_family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24" y="602340"/>
            <a:ext cx="914410" cy="8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" y="0"/>
            <a:ext cx="10692130" cy="149860"/>
          </a:xfrm>
          <a:custGeom>
            <a:avLst/>
            <a:gdLst/>
            <a:ahLst/>
            <a:cxnLst/>
            <a:rect l="l" t="t" r="r" b="b"/>
            <a:pathLst>
              <a:path w="10692130" h="149860">
                <a:moveTo>
                  <a:pt x="10692015" y="0"/>
                </a:moveTo>
                <a:lnTo>
                  <a:pt x="0" y="0"/>
                </a:lnTo>
                <a:lnTo>
                  <a:pt x="0" y="149415"/>
                </a:lnTo>
                <a:lnTo>
                  <a:pt x="10692015" y="149415"/>
                </a:lnTo>
                <a:lnTo>
                  <a:pt x="10692015" y="0"/>
                </a:lnTo>
                <a:close/>
              </a:path>
            </a:pathLst>
          </a:custGeom>
          <a:solidFill>
            <a:srgbClr val="A076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7559" y="5558604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322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26298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日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21350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84416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月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79477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42547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火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37604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00677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水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95729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58795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木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53856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216925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金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811983" y="174263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09" y="0"/>
                </a:moveTo>
                <a:lnTo>
                  <a:pt x="106289" y="7922"/>
                </a:lnTo>
                <a:lnTo>
                  <a:pt x="63628" y="29982"/>
                </a:lnTo>
                <a:lnTo>
                  <a:pt x="29986" y="63623"/>
                </a:lnTo>
                <a:lnTo>
                  <a:pt x="7923" y="106284"/>
                </a:lnTo>
                <a:lnTo>
                  <a:pt x="0" y="155409"/>
                </a:lnTo>
                <a:lnTo>
                  <a:pt x="7923" y="204529"/>
                </a:lnTo>
                <a:lnTo>
                  <a:pt x="29986" y="247191"/>
                </a:lnTo>
                <a:lnTo>
                  <a:pt x="63628" y="280833"/>
                </a:lnTo>
                <a:lnTo>
                  <a:pt x="106289" y="302896"/>
                </a:lnTo>
                <a:lnTo>
                  <a:pt x="155409" y="310819"/>
                </a:lnTo>
                <a:lnTo>
                  <a:pt x="204536" y="302896"/>
                </a:lnTo>
                <a:lnTo>
                  <a:pt x="247201" y="280833"/>
                </a:lnTo>
                <a:lnTo>
                  <a:pt x="280845" y="247191"/>
                </a:lnTo>
                <a:lnTo>
                  <a:pt x="302909" y="204529"/>
                </a:lnTo>
                <a:lnTo>
                  <a:pt x="310832" y="155409"/>
                </a:lnTo>
                <a:lnTo>
                  <a:pt x="302909" y="106284"/>
                </a:lnTo>
                <a:lnTo>
                  <a:pt x="280845" y="63623"/>
                </a:lnTo>
                <a:lnTo>
                  <a:pt x="247201" y="29982"/>
                </a:lnTo>
                <a:lnTo>
                  <a:pt x="204536" y="7922"/>
                </a:lnTo>
                <a:lnTo>
                  <a:pt x="155409" y="0"/>
                </a:lnTo>
                <a:close/>
              </a:path>
            </a:pathLst>
          </a:custGeom>
          <a:solidFill>
            <a:srgbClr val="73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875056" y="1783605"/>
            <a:ext cx="18542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10" dirty="0">
                <a:solidFill>
                  <a:srgbClr val="FFFFFF"/>
                </a:solidFill>
                <a:latin typeface="YuGothic"/>
                <a:cs typeface="YuGothic"/>
              </a:rPr>
              <a:t>土</a:t>
            </a:r>
            <a:endParaRPr sz="1250">
              <a:latin typeface="YuGothic"/>
              <a:cs typeface="Yu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57559" y="7195926"/>
            <a:ext cx="4469130" cy="0"/>
          </a:xfrm>
          <a:custGeom>
            <a:avLst/>
            <a:gdLst/>
            <a:ahLst/>
            <a:cxnLst/>
            <a:rect l="l" t="t" r="r" b="b"/>
            <a:pathLst>
              <a:path w="4469130">
                <a:moveTo>
                  <a:pt x="0" y="0"/>
                </a:moveTo>
                <a:lnTo>
                  <a:pt x="4468812" y="0"/>
                </a:lnTo>
              </a:path>
            </a:pathLst>
          </a:custGeom>
          <a:ln w="1259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ftr" sz="quarter" idx="4294967295"/>
          </p:nvPr>
        </p:nvSpPr>
        <p:spPr>
          <a:xfrm>
            <a:off x="6337200" y="5493440"/>
            <a:ext cx="495300" cy="196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120" dirty="0"/>
              <a:t>MEMO</a:t>
            </a:r>
            <a:r>
              <a:rPr spc="-75" dirty="0"/>
              <a:t> </a:t>
            </a:r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35702A73-60ED-2E4C-AE72-EC6232CF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149" y="1065040"/>
            <a:ext cx="3009900" cy="165100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605B933A-2BA8-D44A-A266-69F57B29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009" y="362892"/>
            <a:ext cx="750743" cy="1179739"/>
          </a:xfrm>
          <a:prstGeom prst="rect">
            <a:avLst/>
          </a:prstGeom>
        </p:spPr>
      </p:pic>
      <p:sp>
        <p:nvSpPr>
          <p:cNvPr id="31" name="object 36">
            <a:extLst>
              <a:ext uri="{FF2B5EF4-FFF2-40B4-BE49-F238E27FC236}">
                <a16:creationId xmlns:a16="http://schemas.microsoft.com/office/drawing/2014/main" id="{4C46F2F0-6223-4757-B7D2-F626A5E8B23A}"/>
              </a:ext>
            </a:extLst>
          </p:cNvPr>
          <p:cNvSpPr txBox="1">
            <a:spLocks/>
          </p:cNvSpPr>
          <p:nvPr/>
        </p:nvSpPr>
        <p:spPr>
          <a:xfrm>
            <a:off x="8481360" y="585924"/>
            <a:ext cx="612988" cy="289823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kumimoji="0" lang="en-US" kern="0" spc="195" dirty="0" smtClean="0">
                <a:solidFill>
                  <a:srgbClr val="A176A8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2025</a:t>
            </a:r>
            <a:endParaRPr kumimoji="0" lang="en-US" kern="0" spc="-370" dirty="0">
              <a:solidFill>
                <a:srgbClr val="A176A8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55985" y="653827"/>
            <a:ext cx="5644926" cy="6642277"/>
            <a:chOff x="12759" y="653827"/>
            <a:chExt cx="5644926" cy="664227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382384" y="653827"/>
              <a:ext cx="4173536" cy="3048000"/>
              <a:chOff x="299003" y="2134937"/>
              <a:chExt cx="4173536" cy="3048000"/>
            </a:xfrm>
          </p:grpSpPr>
          <p:pic>
            <p:nvPicPr>
              <p:cNvPr id="92" name="図 91">
                <a:extLst>
                  <a:ext uri="{FF2B5EF4-FFF2-40B4-BE49-F238E27FC236}">
                    <a16:creationId xmlns:a16="http://schemas.microsoft.com/office/drawing/2014/main" id="{F74CABC1-DEAC-974E-B3E5-7055AA07B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7039" y="2134937"/>
                <a:ext cx="3365500" cy="3048000"/>
              </a:xfrm>
              <a:prstGeom prst="rect">
                <a:avLst/>
              </a:prstGeom>
            </p:spPr>
          </p:pic>
          <p:pic>
            <p:nvPicPr>
              <p:cNvPr id="93" name="図 92">
                <a:extLst>
                  <a:ext uri="{FF2B5EF4-FFF2-40B4-BE49-F238E27FC236}">
                    <a16:creationId xmlns:a16="http://schemas.microsoft.com/office/drawing/2014/main" id="{79BFFF12-16A1-4C41-ACF7-14DE50433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003" y="2171477"/>
                <a:ext cx="2819400" cy="1270000"/>
              </a:xfrm>
              <a:prstGeom prst="rect">
                <a:avLst/>
              </a:prstGeom>
            </p:spPr>
          </p:pic>
        </p:grpSp>
        <p:grpSp>
          <p:nvGrpSpPr>
            <p:cNvPr id="6" name="グループ化 5"/>
            <p:cNvGrpSpPr/>
            <p:nvPr/>
          </p:nvGrpSpPr>
          <p:grpSpPr>
            <a:xfrm>
              <a:off x="278938" y="2418345"/>
              <a:ext cx="2608995" cy="2154212"/>
              <a:chOff x="649555" y="3555997"/>
              <a:chExt cx="2608995" cy="2154212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1871728" y="3555997"/>
                <a:ext cx="1386822" cy="1592851"/>
                <a:chOff x="2883499" y="3645788"/>
                <a:chExt cx="1386822" cy="1592851"/>
              </a:xfrm>
            </p:grpSpPr>
            <p:pic>
              <p:nvPicPr>
                <p:cNvPr id="35" name="Picture 2">
                  <a:extLst>
                    <a:ext uri="{FF2B5EF4-FFF2-40B4-BE49-F238E27FC236}">
                      <a16:creationId xmlns:a16="http://schemas.microsoft.com/office/drawing/2014/main" id="{1CD01E86-7482-4AE3-9CF7-419DA4C9CA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399325">
                  <a:off x="2964611" y="4045546"/>
                  <a:ext cx="1305710" cy="11930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2">
                  <a:extLst>
                    <a:ext uri="{FF2B5EF4-FFF2-40B4-BE49-F238E27FC236}">
                      <a16:creationId xmlns:a16="http://schemas.microsoft.com/office/drawing/2014/main" id="{C81022C6-F979-41D1-92BF-5F7CE38146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399325">
                  <a:off x="2924055" y="3845667"/>
                  <a:ext cx="1305710" cy="11930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2">
                  <a:extLst>
                    <a:ext uri="{FF2B5EF4-FFF2-40B4-BE49-F238E27FC236}">
                      <a16:creationId xmlns:a16="http://schemas.microsoft.com/office/drawing/2014/main" id="{ED645865-F67B-44B1-BB93-23F4B6646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399325">
                  <a:off x="2883499" y="3645788"/>
                  <a:ext cx="1305710" cy="11930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555" y="3640077"/>
                <a:ext cx="2359828" cy="2070132"/>
              </a:xfrm>
              <a:prstGeom prst="rect">
                <a:avLst/>
              </a:prstGeom>
            </p:spPr>
          </p:pic>
        </p:grp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986" y="2516072"/>
              <a:ext cx="2122194" cy="1888753"/>
            </a:xfrm>
            <a:prstGeom prst="rect">
              <a:avLst/>
            </a:prstGeom>
          </p:spPr>
        </p:pic>
        <p:sp>
          <p:nvSpPr>
            <p:cNvPr id="41" name="フローチャート: 代替処理 40">
              <a:extLst>
                <a:ext uri="{FF2B5EF4-FFF2-40B4-BE49-F238E27FC236}">
                  <a16:creationId xmlns:a16="http://schemas.microsoft.com/office/drawing/2014/main" id="{609D4C25-7E4A-4586-B6F2-FDCFC574E9D8}"/>
                </a:ext>
              </a:extLst>
            </p:cNvPr>
            <p:cNvSpPr/>
            <p:nvPr/>
          </p:nvSpPr>
          <p:spPr>
            <a:xfrm>
              <a:off x="472009" y="4372169"/>
              <a:ext cx="2031149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一品の</a:t>
              </a:r>
              <a:r>
                <a:rPr lang="ja-JP" altLang="en-US" sz="2400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み</a:t>
              </a:r>
              <a:endPara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42" name="フローチャート: 代替処理 41">
              <a:extLst>
                <a:ext uri="{FF2B5EF4-FFF2-40B4-BE49-F238E27FC236}">
                  <a16:creationId xmlns:a16="http://schemas.microsoft.com/office/drawing/2014/main" id="{609D4C25-7E4A-4586-B6F2-FDCFC574E9D8}"/>
                </a:ext>
              </a:extLst>
            </p:cNvPr>
            <p:cNvSpPr/>
            <p:nvPr/>
          </p:nvSpPr>
          <p:spPr>
            <a:xfrm>
              <a:off x="3130815" y="4360664"/>
              <a:ext cx="2031149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err="1" smtClean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ごちゃ</a:t>
              </a:r>
              <a:r>
                <a:rPr lang="ja-JP" altLang="en-US" sz="2400" dirty="0" smtClean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混ぜ</a:t>
              </a:r>
              <a:endPara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43" name="矢印: 下 56">
              <a:extLst>
                <a:ext uri="{FF2B5EF4-FFF2-40B4-BE49-F238E27FC236}">
                  <a16:creationId xmlns:a16="http://schemas.microsoft.com/office/drawing/2014/main" id="{86145366-DDB8-4E8C-AB4D-F5BDCCFE059F}"/>
                </a:ext>
              </a:extLst>
            </p:cNvPr>
            <p:cNvSpPr/>
            <p:nvPr/>
          </p:nvSpPr>
          <p:spPr>
            <a:xfrm>
              <a:off x="1206175" y="5171339"/>
              <a:ext cx="505353" cy="1158137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ローチャート: 代替処理 44">
              <a:extLst>
                <a:ext uri="{FF2B5EF4-FFF2-40B4-BE49-F238E27FC236}">
                  <a16:creationId xmlns:a16="http://schemas.microsoft.com/office/drawing/2014/main" id="{609D4C25-7E4A-4586-B6F2-FDCFC574E9D8}"/>
                </a:ext>
              </a:extLst>
            </p:cNvPr>
            <p:cNvSpPr/>
            <p:nvPr/>
          </p:nvSpPr>
          <p:spPr>
            <a:xfrm>
              <a:off x="12759" y="6351276"/>
              <a:ext cx="2282403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分別しやすい！</a:t>
              </a:r>
              <a:endPara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46" name="フローチャート: 代替処理 45">
              <a:extLst>
                <a:ext uri="{FF2B5EF4-FFF2-40B4-BE49-F238E27FC236}">
                  <a16:creationId xmlns:a16="http://schemas.microsoft.com/office/drawing/2014/main" id="{609D4C25-7E4A-4586-B6F2-FDCFC574E9D8}"/>
                </a:ext>
              </a:extLst>
            </p:cNvPr>
            <p:cNvSpPr/>
            <p:nvPr/>
          </p:nvSpPr>
          <p:spPr>
            <a:xfrm>
              <a:off x="3375282" y="6361235"/>
              <a:ext cx="2282403" cy="735733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時間がかかる！</a:t>
              </a:r>
              <a:endPara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936" y="5852969"/>
              <a:ext cx="857378" cy="1443135"/>
            </a:xfrm>
            <a:prstGeom prst="rect">
              <a:avLst/>
            </a:prstGeom>
          </p:spPr>
        </p:pic>
        <p:sp>
          <p:nvSpPr>
            <p:cNvPr id="48" name="フローチャート: 代替処理 47">
              <a:extLst>
                <a:ext uri="{FF2B5EF4-FFF2-40B4-BE49-F238E27FC236}">
                  <a16:creationId xmlns:a16="http://schemas.microsoft.com/office/drawing/2014/main" id="{CFF79E29-2453-4669-8F44-CF455E5A3DB0}"/>
                </a:ext>
              </a:extLst>
            </p:cNvPr>
            <p:cNvSpPr/>
            <p:nvPr/>
          </p:nvSpPr>
          <p:spPr>
            <a:xfrm>
              <a:off x="2530608" y="5791149"/>
              <a:ext cx="620767" cy="1357087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仮置場</a:t>
              </a:r>
              <a:endParaRPr kumimoji="1" lang="ja-JP" altLang="en-US" sz="2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49" name="矢印: 下 56">
              <a:extLst>
                <a:ext uri="{FF2B5EF4-FFF2-40B4-BE49-F238E27FC236}">
                  <a16:creationId xmlns:a16="http://schemas.microsoft.com/office/drawing/2014/main" id="{86145366-DDB8-4E8C-AB4D-F5BDCCFE059F}"/>
                </a:ext>
              </a:extLst>
            </p:cNvPr>
            <p:cNvSpPr/>
            <p:nvPr/>
          </p:nvSpPr>
          <p:spPr>
            <a:xfrm>
              <a:off x="3924914" y="5153122"/>
              <a:ext cx="505353" cy="1158137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32" y="5757139"/>
            <a:ext cx="1070475" cy="1108239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7267012" y="5728816"/>
            <a:ext cx="2856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仮置場には分別した状態で災害ごみを搬入するほうがスムーズに仮置場の場内で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荷下ろしができます。</a:t>
            </a:r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52" name="object 20">
            <a:extLst>
              <a:ext uri="{FF2B5EF4-FFF2-40B4-BE49-F238E27FC236}">
                <a16:creationId xmlns:a16="http://schemas.microsoft.com/office/drawing/2014/main" id="{64887885-7BC0-46C1-8D30-A19946881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73255"/>
              </p:ext>
            </p:extLst>
          </p:nvPr>
        </p:nvGraphicFramePr>
        <p:xfrm>
          <a:off x="5791095" y="1619091"/>
          <a:ext cx="4426909" cy="396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2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sz="2100" dirty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sz="2100" dirty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endParaRPr sz="2100" dirty="0"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7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51460" algn="l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3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4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5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77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8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9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0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13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8904217"/>
                  </a:ext>
                </a:extLst>
              </a:tr>
              <a:tr h="63822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4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100" dirty="0" smtClean="0">
                          <a:solidFill>
                            <a:srgbClr val="FF0000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  <a:latin typeface="Segoe Pro"/>
                          <a:cs typeface="Segoe Pro"/>
                        </a:rPr>
                        <a:t>5</a:t>
                      </a:r>
                      <a:endParaRPr sz="2100" dirty="0">
                        <a:solidFill>
                          <a:srgbClr val="FF0000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Segoe Pro"/>
                        </a:rPr>
                        <a:t>6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7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18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19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20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20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kumimoji="1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1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kumimoji="1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FF0000"/>
                          </a:solidFill>
                          <a:latin typeface="Segoe Pro"/>
                          <a:ea typeface="+mn-ea"/>
                          <a:cs typeface="Segoe Pro"/>
                        </a:rPr>
                        <a:t>3</a:t>
                      </a:r>
                      <a:endParaRPr kumimoji="1" sz="2100" dirty="0">
                        <a:solidFill>
                          <a:srgbClr val="FF0000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4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5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</a:t>
                      </a:r>
                      <a:r>
                        <a:rPr lang="en-US" sz="2100" spc="-5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6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kumimoji="1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2</a:t>
                      </a:r>
                      <a:r>
                        <a:rPr kumimoji="1" lang="en-US" sz="2100" dirty="0" smtClean="0">
                          <a:solidFill>
                            <a:srgbClr val="73D2E6"/>
                          </a:solidFill>
                          <a:latin typeface="Segoe Pro"/>
                          <a:ea typeface="+mn-ea"/>
                          <a:cs typeface="Segoe Pro"/>
                        </a:rPr>
                        <a:t>7</a:t>
                      </a: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55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kumimoji="1" lang="en-US" sz="2100" dirty="0" smtClean="0">
                          <a:solidFill>
                            <a:srgbClr val="FF4F4F"/>
                          </a:solidFill>
                          <a:latin typeface="Segoe Pro"/>
                          <a:ea typeface="+mn-ea"/>
                          <a:cs typeface="Segoe Pro"/>
                        </a:rPr>
                        <a:t>28</a:t>
                      </a:r>
                      <a:endParaRPr kumimoji="1" sz="2100" dirty="0">
                        <a:solidFill>
                          <a:srgbClr val="FF4F4F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Segoe Pro"/>
                          <a:cs typeface="Segoe Pro"/>
                        </a:rPr>
                        <a:t>29</a:t>
                      </a:r>
                      <a:endParaRPr sz="2100" dirty="0">
                        <a:solidFill>
                          <a:schemeClr val="tx1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sz="2100" dirty="0" smtClean="0">
                          <a:solidFill>
                            <a:schemeClr val="tx1"/>
                          </a:solidFill>
                          <a:latin typeface="Segoe Pro"/>
                          <a:ea typeface="+mn-ea"/>
                          <a:cs typeface="Times New Roman"/>
                        </a:rPr>
                        <a:t>30</a:t>
                      </a:r>
                      <a:endParaRPr kumimoji="1" sz="2100" dirty="0">
                        <a:solidFill>
                          <a:schemeClr val="tx1"/>
                        </a:solidFill>
                        <a:latin typeface="Segoe Pro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sz="2100" dirty="0">
                        <a:solidFill>
                          <a:srgbClr val="666666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2100" dirty="0">
                        <a:solidFill>
                          <a:srgbClr val="666666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2100" dirty="0">
                        <a:solidFill>
                          <a:srgbClr val="666666"/>
                        </a:solidFill>
                        <a:latin typeface="Segoe Pro"/>
                        <a:cs typeface="Segoe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kumimoji="1" sz="2100" dirty="0">
                        <a:solidFill>
                          <a:srgbClr val="73D2E6"/>
                        </a:solidFill>
                        <a:latin typeface="Segoe Pro"/>
                        <a:ea typeface="+mn-ea"/>
                        <a:cs typeface="Segoe Pr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266" name="Picture 2" descr="https://blogger.googleusercontent.com/img/b/R29vZ2xl/AVvXsEgsPO-_eEwBP7ZnnH5gCl6VojLvqDvK0ARLxx39UjMvDtPcoXtn8CL-CQyce5MRcbsWXIqOMiwCo46J2mt7DtHKxuwtl_T6_E5utCBAvKeOHwSJJAzKjF191qkv8AH7aNoFGWRsJoz7dE-0ASFJuOhEmAECTkaveol_FRhqwW25W1FKtbNr-gvZmQNoM-2I/s486/eto_hebi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91" y="875746"/>
            <a:ext cx="631310" cy="5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927_jp calendar_template.potx" id="{20B9FDA9-BF95-488C-A185-117A27F40B70}" vid="{C9330651-F600-4EC1-B251-8433678983D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日本の風物詩カレンダー</Template>
  <TotalTime>1083</TotalTime>
  <Words>1161</Words>
  <Application>Microsoft Office PowerPoint</Application>
  <PresentationFormat>ユーザー設定</PresentationFormat>
  <Paragraphs>559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5" baseType="lpstr">
      <vt:lpstr>HGPｺﾞｼｯｸM</vt:lpstr>
      <vt:lpstr>HG創英角ﾎﾟｯﾌﾟ体</vt:lpstr>
      <vt:lpstr>ＭＳ Ｐゴシック</vt:lpstr>
      <vt:lpstr>ＭＳ 明朝</vt:lpstr>
      <vt:lpstr>Segoe Pro</vt:lpstr>
      <vt:lpstr>YuGothic</vt:lpstr>
      <vt:lpstr>游ゴシック</vt:lpstr>
      <vt:lpstr>游明朝</vt:lpstr>
      <vt:lpstr>Arial</vt:lpstr>
      <vt:lpstr>Calibri</vt:lpstr>
      <vt:lpstr>Century</vt:lpstr>
      <vt:lpstr>Times New Roman</vt:lpstr>
      <vt:lpstr>Office テーマ</vt:lpstr>
      <vt:lpstr>2025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</dc:title>
  <dc:creator>井平 達也</dc:creator>
  <cp:lastModifiedBy>121291</cp:lastModifiedBy>
  <cp:revision>99</cp:revision>
  <cp:lastPrinted>2024-12-09T09:39:57Z</cp:lastPrinted>
  <dcterms:created xsi:type="dcterms:W3CDTF">2021-12-13T11:00:57Z</dcterms:created>
  <dcterms:modified xsi:type="dcterms:W3CDTF">2025-02-05T07:48:24Z</dcterms:modified>
</cp:coreProperties>
</file>