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3"/>
  </p:notesMasterIdLst>
  <p:handoutMasterIdLst>
    <p:handoutMasterId r:id="rId4"/>
  </p:handoutMasterIdLst>
  <p:sldIdLst>
    <p:sldId id="359" r:id="rId2"/>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p15:clr>
            <a:srgbClr val="A4A3A4"/>
          </p15:clr>
        </p15:guide>
        <p15:guide id="2" pos="126">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6EC"/>
    <a:srgbClr val="FF5A00"/>
    <a:srgbClr val="0098D0"/>
    <a:srgbClr val="0064C8"/>
    <a:srgbClr val="B197D3"/>
    <a:srgbClr val="FFBE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15" autoAdjust="0"/>
    <p:restoredTop sz="94647" autoAdjust="0"/>
  </p:normalViewPr>
  <p:slideViewPr>
    <p:cSldViewPr>
      <p:cViewPr varScale="1">
        <p:scale>
          <a:sx n="73" d="100"/>
          <a:sy n="73" d="100"/>
        </p:scale>
        <p:origin x="1458" y="66"/>
      </p:cViewPr>
      <p:guideLst>
        <p:guide orient="horz" pos="414"/>
        <p:guide pos="126"/>
      </p:guideLst>
    </p:cSldViewPr>
  </p:slideViewPr>
  <p:outlineViewPr>
    <p:cViewPr>
      <p:scale>
        <a:sx n="33" d="100"/>
        <a:sy n="33" d="100"/>
      </p:scale>
      <p:origin x="0" y="7668"/>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2070" y="-7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r>
              <a:rPr kumimoji="1" lang="ja-JP" altLang="en-US" sz="1400" dirty="0" smtClean="0">
                <a:latin typeface="ＭＳ Ｐゴシック" pitchFamily="50" charset="-128"/>
                <a:ea typeface="ＭＳ Ｐゴシック" pitchFamily="50" charset="-128"/>
              </a:rPr>
              <a:t>機密性○</a:t>
            </a:r>
            <a:endParaRPr kumimoji="1" lang="ja-JP" altLang="en-US" sz="1400" dirty="0">
              <a:latin typeface="ＭＳ Ｐゴシック" pitchFamily="50" charset="-128"/>
              <a:ea typeface="ＭＳ Ｐゴシック" pitchFamily="50" charset="-128"/>
            </a:endParaRPr>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400">
                <a:latin typeface="ＭＳ Ｐゴシック" pitchFamily="50" charset="-128"/>
                <a:ea typeface="ＭＳ Ｐゴシック" pitchFamily="50" charset="-128"/>
              </a:defRPr>
            </a:lvl1pPr>
          </a:lstStyle>
          <a:p>
            <a:r>
              <a:rPr lang="ja-JP" altLang="en-US" dirty="0" smtClean="0"/>
              <a:t>機密性○</a:t>
            </a:r>
            <a:endParaRPr lang="en-US" altLang="ja-JP" dirty="0" smtClean="0"/>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smtClean="0"/>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smtClean="0"/>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2022/3/2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smtClean="0"/>
              <a:t>１．見出しの記入</a:t>
            </a:r>
            <a:endParaRPr kumimoji="1" lang="ja-JP" altLang="en-US" dirty="0"/>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2022/3/2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A78D6CFB-7E9F-4517-9C6C-7920C3455632}" type="datetime1">
              <a:rPr kumimoji="1" lang="ja-JP" altLang="en-US" smtClean="0"/>
              <a:t>2022/3/2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00471" y="188640"/>
            <a:ext cx="9505503"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smtClean="0"/>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smtClean="0"/>
              <a:t>（資料）●●</a:t>
            </a:r>
            <a:endParaRPr kumimoji="1" lang="ja-JP" altLang="en-US" dirty="0"/>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smtClean="0"/>
              <a:t>説明文（</a:t>
            </a:r>
            <a:r>
              <a:rPr kumimoji="1" lang="en-US" altLang="ja-JP" dirty="0" smtClean="0"/>
              <a:t>20pt</a:t>
            </a:r>
            <a:r>
              <a:rPr kumimoji="1" lang="ja-JP" altLang="en-US" dirty="0" smtClean="0"/>
              <a:t>）</a:t>
            </a:r>
            <a:endParaRPr kumimoji="1" lang="ja-JP" altLang="en-US" dirty="0"/>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smtClean="0"/>
              <a:t>説明文（</a:t>
            </a:r>
            <a:r>
              <a:rPr kumimoji="1" lang="en-US" altLang="ja-JP" dirty="0" smtClean="0"/>
              <a:t>14pt</a:t>
            </a:r>
            <a:r>
              <a:rPr kumimoji="1" lang="ja-JP" altLang="en-US" dirty="0" smtClean="0"/>
              <a:t>）</a:t>
            </a:r>
            <a:endParaRPr kumimoji="1" lang="ja-JP" altLang="en-US" dirty="0"/>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smtClean="0"/>
              <a:t>説明文（</a:t>
            </a:r>
            <a:r>
              <a:rPr kumimoji="1" lang="en-US" altLang="ja-JP" dirty="0" smtClean="0"/>
              <a:t>10.5pt</a:t>
            </a:r>
            <a:r>
              <a:rPr kumimoji="1" lang="ja-JP" altLang="en-US" dirty="0" smtClean="0"/>
              <a:t>）</a:t>
            </a:r>
            <a:endParaRPr kumimoji="1" lang="ja-JP" altLang="en-US" dirty="0"/>
          </a:p>
        </p:txBody>
      </p:sp>
      <p:sp>
        <p:nvSpPr>
          <p:cNvPr id="12" name="テキスト プレースホルダー 11"/>
          <p:cNvSpPr>
            <a:spLocks noGrp="1"/>
          </p:cNvSpPr>
          <p:nvPr>
            <p:ph type="body" sz="quarter" idx="17"/>
          </p:nvPr>
        </p:nvSpPr>
        <p:spPr>
          <a:xfrm>
            <a:off x="200025" y="764704"/>
            <a:ext cx="9505950"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smtClean="0"/>
              <a:t>マスター テキストの書式設定</a:t>
            </a:r>
          </a:p>
        </p:txBody>
      </p:sp>
    </p:spTree>
    <p:extLst>
      <p:ext uri="{BB962C8B-B14F-4D97-AF65-F5344CB8AC3E}">
        <p14:creationId xmlns:p14="http://schemas.microsoft.com/office/powerpoint/2010/main" val="298952779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2022/3/2</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Lst>
  <p:timing>
    <p:tnLst>
      <p:par>
        <p:cTn id="1" dur="indefinite" restart="never" nodeType="tmRoot"/>
      </p:par>
    </p:tnLst>
  </p:timing>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200471" y="265584"/>
            <a:ext cx="95055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rtlCol="0" anchor="ctr">
            <a:spAutoFit/>
          </a:bodyPr>
          <a:lstStyle>
            <a:lvl1pPr algn="ctr" defTabSz="914400" rtl="0" eaLnBrk="1" latinLnBrk="0" hangingPunct="1">
              <a:spcBef>
                <a:spcPct val="0"/>
              </a:spcBef>
              <a:buNone/>
              <a:defRPr kumimoji="1" lang="ja-JP" altLang="en-US" sz="3600" b="1" kern="1200" dirty="0">
                <a:solidFill>
                  <a:schemeClr val="tx1"/>
                </a:solidFill>
                <a:latin typeface="Meiryo UI" pitchFamily="50" charset="-128"/>
                <a:ea typeface="Meiryo UI" pitchFamily="50" charset="-128"/>
                <a:cs typeface="Meiryo UI" pitchFamily="50" charset="-128"/>
              </a:defRPr>
            </a:lvl1pPr>
          </a:lstStyle>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第一種電気工事士免状の仕様</a:t>
            </a:r>
            <a:endParaRPr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a:extLst>
              <a:ext uri="{FF2B5EF4-FFF2-40B4-BE49-F238E27FC236}">
                <a16:creationId xmlns:a16="http://schemas.microsoft.com/office/drawing/2014/main" id="{D0D20F03-5784-42EE-9C42-0680E96DF4AE}"/>
              </a:ext>
            </a:extLst>
          </p:cNvPr>
          <p:cNvSpPr/>
          <p:nvPr/>
        </p:nvSpPr>
        <p:spPr>
          <a:xfrm>
            <a:off x="4658415" y="6157595"/>
            <a:ext cx="5158916" cy="461665"/>
          </a:xfrm>
          <a:prstGeom prst="rect">
            <a:avLst/>
          </a:prstGeom>
        </p:spPr>
        <p:txBody>
          <a:bodyPr wrap="square">
            <a:spAutoFit/>
          </a:bodyPr>
          <a:lstStyle/>
          <a:p>
            <a:r>
              <a:rPr lang="ja-JP" altLang="en-US" sz="1200" b="1" dirty="0">
                <a:latin typeface="ＭＳ ゴシック" panose="020B0609070205080204" pitchFamily="49" charset="-128"/>
                <a:ea typeface="ＭＳ ゴシック" panose="020B0609070205080204" pitchFamily="49" charset="-128"/>
              </a:rPr>
              <a:t>備考　白色のプラスチック板を用い、裏面には免状作成後に記入する</a:t>
            </a:r>
            <a:endParaRPr lang="en-US" altLang="ja-JP" sz="1200" b="1" dirty="0">
              <a:latin typeface="ＭＳ ゴシック" panose="020B0609070205080204" pitchFamily="49" charset="-128"/>
              <a:ea typeface="ＭＳ ゴシック" panose="020B0609070205080204" pitchFamily="49" charset="-128"/>
            </a:endParaRPr>
          </a:p>
          <a:p>
            <a:r>
              <a:rPr lang="ja-JP" altLang="en-US" sz="1200" b="1" dirty="0">
                <a:latin typeface="ＭＳ ゴシック" panose="020B0609070205080204" pitchFamily="49" charset="-128"/>
                <a:ea typeface="ＭＳ ゴシック" panose="020B0609070205080204" pitchFamily="49" charset="-128"/>
              </a:rPr>
              <a:t>　　　文字及び証印が容易に消えない処理を施すこと。</a:t>
            </a:r>
            <a:endParaRPr lang="en-US" altLang="ja-JP" sz="1200" b="1" dirty="0">
              <a:latin typeface="ＭＳ ゴシック" panose="020B0609070205080204" pitchFamily="49" charset="-128"/>
              <a:ea typeface="ＭＳ ゴシック" panose="020B0609070205080204" pitchFamily="49" charset="-128"/>
            </a:endParaRPr>
          </a:p>
        </p:txBody>
      </p:sp>
      <p:cxnSp>
        <p:nvCxnSpPr>
          <p:cNvPr id="6" name="直線コネクタ 5">
            <a:extLst>
              <a:ext uri="{FF2B5EF4-FFF2-40B4-BE49-F238E27FC236}">
                <a16:creationId xmlns:a16="http://schemas.microsoft.com/office/drawing/2014/main" id="{B300FE17-610F-4A37-8BEB-9CD2DD61199F}"/>
              </a:ext>
            </a:extLst>
          </p:cNvPr>
          <p:cNvCxnSpPr>
            <a:cxnSpLocks/>
          </p:cNvCxnSpPr>
          <p:nvPr/>
        </p:nvCxnSpPr>
        <p:spPr>
          <a:xfrm flipH="1">
            <a:off x="1083121" y="3293970"/>
            <a:ext cx="3081600" cy="0"/>
          </a:xfrm>
          <a:prstGeom prst="line">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四角形: 角を丸くする 92">
            <a:extLst>
              <a:ext uri="{FF2B5EF4-FFF2-40B4-BE49-F238E27FC236}">
                <a16:creationId xmlns:a16="http://schemas.microsoft.com/office/drawing/2014/main" id="{DC4E37BE-963D-4C54-A937-04A36688B69E}"/>
              </a:ext>
            </a:extLst>
          </p:cNvPr>
          <p:cNvSpPr>
            <a:spLocks/>
          </p:cNvSpPr>
          <p:nvPr/>
        </p:nvSpPr>
        <p:spPr>
          <a:xfrm>
            <a:off x="1083129" y="3634009"/>
            <a:ext cx="3081209" cy="1944000"/>
          </a:xfrm>
          <a:prstGeom prst="roundRect">
            <a:avLst>
              <a:gd name="adj" fmla="val 5574"/>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B9855D78-04F7-4F06-9350-7B2C1BB84FF7}"/>
              </a:ext>
            </a:extLst>
          </p:cNvPr>
          <p:cNvSpPr>
            <a:spLocks noChangeAspect="1"/>
          </p:cNvSpPr>
          <p:nvPr/>
        </p:nvSpPr>
        <p:spPr>
          <a:xfrm>
            <a:off x="1130252" y="3990082"/>
            <a:ext cx="1080000" cy="144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S UI Gothic" panose="020B0600070205080204" pitchFamily="50" charset="-128"/>
                <a:ea typeface="MS UI Gothic" panose="020B0600070205080204" pitchFamily="50" charset="-128"/>
              </a:rPr>
              <a:t>写　真</a:t>
            </a:r>
            <a:endParaRPr kumimoji="1" lang="en-US" altLang="ja-JP" dirty="0">
              <a:solidFill>
                <a:schemeClr val="tx1"/>
              </a:solidFill>
              <a:latin typeface="MS UI Gothic" panose="020B0600070205080204" pitchFamily="50" charset="-128"/>
              <a:ea typeface="MS UI Gothic" panose="020B0600070205080204" pitchFamily="50" charset="-128"/>
            </a:endParaRPr>
          </a:p>
          <a:p>
            <a:pPr algn="ctr"/>
            <a:endParaRPr kumimoji="1" lang="en-US" altLang="ja-JP" dirty="0">
              <a:solidFill>
                <a:schemeClr val="tx1"/>
              </a:solidFill>
              <a:latin typeface="MS UI Gothic" panose="020B0600070205080204" pitchFamily="50" charset="-128"/>
              <a:ea typeface="MS UI Gothic" panose="020B0600070205080204" pitchFamily="50" charset="-128"/>
            </a:endParaRPr>
          </a:p>
          <a:p>
            <a:pPr algn="ctr"/>
            <a:endParaRPr kumimoji="1" lang="ja-JP" altLang="en-US" sz="1200" dirty="0">
              <a:solidFill>
                <a:schemeClr val="tx1"/>
              </a:solidFill>
              <a:latin typeface="MS UI Gothic" panose="020B0600070205080204" pitchFamily="50" charset="-128"/>
              <a:ea typeface="MS UI Gothic" panose="020B0600070205080204" pitchFamily="50" charset="-128"/>
            </a:endParaRPr>
          </a:p>
        </p:txBody>
      </p:sp>
      <p:cxnSp>
        <p:nvCxnSpPr>
          <p:cNvPr id="10" name="直線コネクタ 9">
            <a:extLst>
              <a:ext uri="{FF2B5EF4-FFF2-40B4-BE49-F238E27FC236}">
                <a16:creationId xmlns:a16="http://schemas.microsoft.com/office/drawing/2014/main" id="{4274ED66-CB46-48E8-9368-9BE037BF0B03}"/>
              </a:ext>
            </a:extLst>
          </p:cNvPr>
          <p:cNvCxnSpPr>
            <a:cxnSpLocks/>
          </p:cNvCxnSpPr>
          <p:nvPr/>
        </p:nvCxnSpPr>
        <p:spPr>
          <a:xfrm flipH="1" flipV="1">
            <a:off x="1083121" y="3186239"/>
            <a:ext cx="8" cy="4477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7EA275DE-F80C-478A-92E2-16A940538839}"/>
              </a:ext>
            </a:extLst>
          </p:cNvPr>
          <p:cNvSpPr/>
          <p:nvPr/>
        </p:nvSpPr>
        <p:spPr>
          <a:xfrm>
            <a:off x="2183026" y="3140082"/>
            <a:ext cx="569067" cy="215444"/>
          </a:xfrm>
          <a:prstGeom prst="rect">
            <a:avLst/>
          </a:prstGeom>
          <a:solidFill>
            <a:schemeClr val="bg1"/>
          </a:solidFill>
        </p:spPr>
        <p:txBody>
          <a:bodyPr wrap="none" lIns="0" tIns="0" rIns="0" bIns="0">
            <a:spAutoFit/>
          </a:bodyPr>
          <a:lstStyle/>
          <a:p>
            <a:r>
              <a:rPr lang="en-US" altLang="ja-JP" sz="1400" dirty="0">
                <a:latin typeface="MS UI Gothic" panose="020B0600070205080204" pitchFamily="50" charset="-128"/>
                <a:ea typeface="MS UI Gothic" panose="020B0600070205080204" pitchFamily="50" charset="-128"/>
              </a:rPr>
              <a:t>85.6mm</a:t>
            </a:r>
          </a:p>
        </p:txBody>
      </p:sp>
      <p:cxnSp>
        <p:nvCxnSpPr>
          <p:cNvPr id="12" name="直線コネクタ 11">
            <a:extLst>
              <a:ext uri="{FF2B5EF4-FFF2-40B4-BE49-F238E27FC236}">
                <a16:creationId xmlns:a16="http://schemas.microsoft.com/office/drawing/2014/main" id="{5EC1AC1B-4193-4FE3-8F8B-8399D76906D0}"/>
              </a:ext>
            </a:extLst>
          </p:cNvPr>
          <p:cNvCxnSpPr>
            <a:cxnSpLocks/>
          </p:cNvCxnSpPr>
          <p:nvPr/>
        </p:nvCxnSpPr>
        <p:spPr>
          <a:xfrm>
            <a:off x="602380" y="3634009"/>
            <a:ext cx="4807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454EBEAC-5B93-46E2-82BE-C9521FD4D823}"/>
              </a:ext>
            </a:extLst>
          </p:cNvPr>
          <p:cNvCxnSpPr>
            <a:cxnSpLocks/>
          </p:cNvCxnSpPr>
          <p:nvPr/>
        </p:nvCxnSpPr>
        <p:spPr>
          <a:xfrm>
            <a:off x="602380" y="5578009"/>
            <a:ext cx="4807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1A7871F0-655C-41C7-8A8F-05A9076EF7F1}"/>
              </a:ext>
            </a:extLst>
          </p:cNvPr>
          <p:cNvCxnSpPr>
            <a:cxnSpLocks/>
          </p:cNvCxnSpPr>
          <p:nvPr/>
        </p:nvCxnSpPr>
        <p:spPr>
          <a:xfrm flipV="1">
            <a:off x="804317" y="3634009"/>
            <a:ext cx="0" cy="1944000"/>
          </a:xfrm>
          <a:prstGeom prst="line">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DC40A701-6D30-49DC-B555-2A853D7E3F27}"/>
              </a:ext>
            </a:extLst>
          </p:cNvPr>
          <p:cNvSpPr/>
          <p:nvPr/>
        </p:nvSpPr>
        <p:spPr>
          <a:xfrm rot="16200000">
            <a:off x="565500" y="4572087"/>
            <a:ext cx="442429" cy="215444"/>
          </a:xfrm>
          <a:prstGeom prst="rect">
            <a:avLst/>
          </a:prstGeom>
          <a:solidFill>
            <a:schemeClr val="bg1"/>
          </a:solidFill>
        </p:spPr>
        <p:txBody>
          <a:bodyPr wrap="none" lIns="0" tIns="0" rIns="0" bIns="0">
            <a:spAutoFit/>
          </a:bodyPr>
          <a:lstStyle/>
          <a:p>
            <a:r>
              <a:rPr lang="en-US" altLang="ja-JP" sz="1400" dirty="0">
                <a:latin typeface="MS UI Gothic" panose="020B0600070205080204" pitchFamily="50" charset="-128"/>
                <a:ea typeface="MS UI Gothic" panose="020B0600070205080204" pitchFamily="50" charset="-128"/>
              </a:rPr>
              <a:t>54mm</a:t>
            </a:r>
          </a:p>
        </p:txBody>
      </p:sp>
      <p:sp>
        <p:nvSpPr>
          <p:cNvPr id="16" name="正方形/長方形 15">
            <a:extLst>
              <a:ext uri="{FF2B5EF4-FFF2-40B4-BE49-F238E27FC236}">
                <a16:creationId xmlns:a16="http://schemas.microsoft.com/office/drawing/2014/main" id="{DE14DF10-3FA4-41BD-AB2D-DA060D444538}"/>
              </a:ext>
            </a:extLst>
          </p:cNvPr>
          <p:cNvSpPr/>
          <p:nvPr/>
        </p:nvSpPr>
        <p:spPr>
          <a:xfrm>
            <a:off x="1082358" y="3603418"/>
            <a:ext cx="3081200" cy="276999"/>
          </a:xfrm>
          <a:prstGeom prst="rect">
            <a:avLst/>
          </a:prstGeom>
        </p:spPr>
        <p:txBody>
          <a:bodyPr wrap="square">
            <a:spAutoFit/>
          </a:bodyPr>
          <a:lstStyle/>
          <a:p>
            <a:pPr algn="ctr"/>
            <a:r>
              <a:rPr lang="ja-JP" altLang="en-US" sz="1200" b="1" dirty="0">
                <a:latin typeface="ＭＳ ゴシック" panose="020B0609070205080204" pitchFamily="49" charset="-128"/>
                <a:ea typeface="ＭＳ ゴシック" panose="020B0609070205080204" pitchFamily="49" charset="-128"/>
              </a:rPr>
              <a:t>第一種電気工事士免状</a:t>
            </a:r>
            <a:endParaRPr lang="en-US" altLang="ja-JP" sz="1200" b="1" dirty="0">
              <a:latin typeface="ＭＳ ゴシック" panose="020B0609070205080204" pitchFamily="49" charset="-128"/>
              <a:ea typeface="ＭＳ ゴシック" panose="020B0609070205080204" pitchFamily="49" charset="-128"/>
            </a:endParaRPr>
          </a:p>
        </p:txBody>
      </p:sp>
      <p:sp>
        <p:nvSpPr>
          <p:cNvPr id="17" name="正方形/長方形 16">
            <a:extLst>
              <a:ext uri="{FF2B5EF4-FFF2-40B4-BE49-F238E27FC236}">
                <a16:creationId xmlns:a16="http://schemas.microsoft.com/office/drawing/2014/main" id="{CC57853C-3F6E-4D33-A658-5AFD77AE643A}"/>
              </a:ext>
            </a:extLst>
          </p:cNvPr>
          <p:cNvSpPr/>
          <p:nvPr/>
        </p:nvSpPr>
        <p:spPr>
          <a:xfrm>
            <a:off x="2298842" y="4004011"/>
            <a:ext cx="1641475" cy="123111"/>
          </a:xfrm>
          <a:prstGeom prst="rect">
            <a:avLst/>
          </a:prstGeom>
        </p:spPr>
        <p:txBody>
          <a:bodyPr wrap="none" lIns="0" tIns="0" rIns="0" bIns="0">
            <a:spAutoFit/>
          </a:bodyPr>
          <a:lstStyle/>
          <a:p>
            <a:r>
              <a:rPr lang="ja-JP" altLang="en-US" sz="800" b="1" dirty="0" smtClean="0">
                <a:latin typeface="ＭＳ ゴシック" panose="020B0609070205080204" pitchFamily="49" charset="-128"/>
                <a:ea typeface="ＭＳ ゴシック" panose="020B0609070205080204" pitchFamily="49" charset="-128"/>
              </a:rPr>
              <a:t>和 歌 山 </a:t>
            </a:r>
            <a:r>
              <a:rPr lang="ja-JP" altLang="en-US" sz="800" b="1" dirty="0">
                <a:latin typeface="ＭＳ ゴシック" panose="020B0609070205080204" pitchFamily="49" charset="-128"/>
                <a:ea typeface="ＭＳ ゴシック" panose="020B0609070205080204" pitchFamily="49" charset="-128"/>
              </a:rPr>
              <a:t>県 </a:t>
            </a:r>
            <a:r>
              <a:rPr lang="ja-JP" altLang="en-US" sz="800" b="1" dirty="0" smtClean="0">
                <a:latin typeface="ＭＳ ゴシック" panose="020B0609070205080204" pitchFamily="49" charset="-128"/>
                <a:ea typeface="ＭＳ ゴシック" panose="020B0609070205080204" pitchFamily="49" charset="-128"/>
              </a:rPr>
              <a:t>第　　　　　　　　号</a:t>
            </a:r>
            <a:endParaRPr lang="en-US" altLang="ja-JP" sz="800" b="1" dirty="0">
              <a:latin typeface="ＭＳ ゴシック" panose="020B0609070205080204" pitchFamily="49" charset="-128"/>
              <a:ea typeface="ＭＳ ゴシック" panose="020B0609070205080204" pitchFamily="49" charset="-128"/>
            </a:endParaRPr>
          </a:p>
        </p:txBody>
      </p:sp>
      <p:sp>
        <p:nvSpPr>
          <p:cNvPr id="18" name="正方形/長方形 17">
            <a:extLst>
              <a:ext uri="{FF2B5EF4-FFF2-40B4-BE49-F238E27FC236}">
                <a16:creationId xmlns:a16="http://schemas.microsoft.com/office/drawing/2014/main" id="{75121C10-C46E-42D5-B212-C3DDF949C738}"/>
              </a:ext>
            </a:extLst>
          </p:cNvPr>
          <p:cNvSpPr/>
          <p:nvPr/>
        </p:nvSpPr>
        <p:spPr>
          <a:xfrm>
            <a:off x="2298842" y="4217272"/>
            <a:ext cx="1849611" cy="694421"/>
          </a:xfrm>
          <a:prstGeom prst="rect">
            <a:avLst/>
          </a:prstGeom>
        </p:spPr>
        <p:txBody>
          <a:bodyPr wrap="square" lIns="0" tIns="0" rIns="0" bIns="0">
            <a:spAutoFit/>
          </a:bodyPr>
          <a:lstStyle/>
          <a:p>
            <a:pPr>
              <a:lnSpc>
                <a:spcPct val="200000"/>
              </a:lnSpc>
            </a:pPr>
            <a:r>
              <a:rPr lang="ja-JP" altLang="en-US" sz="800" b="1" dirty="0">
                <a:latin typeface="ＭＳ ゴシック" panose="020B0609070205080204" pitchFamily="49" charset="-128"/>
                <a:ea typeface="ＭＳ ゴシック" panose="020B0609070205080204" pitchFamily="49" charset="-128"/>
              </a:rPr>
              <a:t>氏　　名　　　　　</a:t>
            </a:r>
            <a:endParaRPr lang="en-US" altLang="ja-JP" sz="800" b="1" dirty="0">
              <a:latin typeface="ＭＳ ゴシック" panose="020B0609070205080204" pitchFamily="49" charset="-128"/>
              <a:ea typeface="ＭＳ ゴシック" panose="020B0609070205080204" pitchFamily="49" charset="-128"/>
            </a:endParaRPr>
          </a:p>
          <a:p>
            <a:pPr>
              <a:lnSpc>
                <a:spcPct val="200000"/>
              </a:lnSpc>
            </a:pPr>
            <a:r>
              <a:rPr lang="ja-JP" altLang="en-US" sz="800" b="1" dirty="0">
                <a:latin typeface="ＭＳ ゴシック" panose="020B0609070205080204" pitchFamily="49" charset="-128"/>
                <a:ea typeface="ＭＳ ゴシック" panose="020B0609070205080204" pitchFamily="49" charset="-128"/>
              </a:rPr>
              <a:t>生年月日　　　　　年　　月　　日生</a:t>
            </a:r>
            <a:endParaRPr lang="en-US" altLang="ja-JP" sz="800" b="1" dirty="0">
              <a:latin typeface="ＭＳ ゴシック" panose="020B0609070205080204" pitchFamily="49" charset="-128"/>
              <a:ea typeface="ＭＳ ゴシック" panose="020B0609070205080204" pitchFamily="49" charset="-128"/>
            </a:endParaRPr>
          </a:p>
          <a:p>
            <a:pPr>
              <a:lnSpc>
                <a:spcPct val="200000"/>
              </a:lnSpc>
            </a:pPr>
            <a:r>
              <a:rPr lang="ja-JP" altLang="en-US" sz="800" b="1" dirty="0">
                <a:latin typeface="ＭＳ ゴシック" panose="020B0609070205080204" pitchFamily="49" charset="-128"/>
                <a:ea typeface="ＭＳ ゴシック" panose="020B0609070205080204" pitchFamily="49" charset="-128"/>
              </a:rPr>
              <a:t>　　　　　　　　　年　　月　　日交付　　</a:t>
            </a:r>
            <a:endParaRPr lang="en-US" altLang="ja-JP" sz="800" b="1" dirty="0">
              <a:latin typeface="ＭＳ ゴシック" panose="020B0609070205080204" pitchFamily="49" charset="-128"/>
              <a:ea typeface="ＭＳ ゴシック" panose="020B0609070205080204" pitchFamily="49" charset="-128"/>
            </a:endParaRPr>
          </a:p>
        </p:txBody>
      </p:sp>
      <p:sp>
        <p:nvSpPr>
          <p:cNvPr id="19" name="正方形/長方形 18">
            <a:extLst>
              <a:ext uri="{FF2B5EF4-FFF2-40B4-BE49-F238E27FC236}">
                <a16:creationId xmlns:a16="http://schemas.microsoft.com/office/drawing/2014/main" id="{69131CC1-C4C3-41F0-BF9E-1CF5A6C80A1D}"/>
              </a:ext>
            </a:extLst>
          </p:cNvPr>
          <p:cNvSpPr/>
          <p:nvPr/>
        </p:nvSpPr>
        <p:spPr>
          <a:xfrm>
            <a:off x="2298842" y="5274109"/>
            <a:ext cx="1128514" cy="123111"/>
          </a:xfrm>
          <a:prstGeom prst="rect">
            <a:avLst/>
          </a:prstGeom>
        </p:spPr>
        <p:txBody>
          <a:bodyPr wrap="none" lIns="0" tIns="0" rIns="0" bIns="0">
            <a:spAutoFit/>
          </a:bodyPr>
          <a:lstStyle/>
          <a:p>
            <a:r>
              <a:rPr lang="ja-JP" altLang="en-US" sz="800" b="1" dirty="0" smtClean="0">
                <a:latin typeface="ＭＳ ゴシック" panose="020B0609070205080204" pitchFamily="49" charset="-128"/>
                <a:ea typeface="ＭＳ ゴシック" panose="020B0609070205080204" pitchFamily="49" charset="-128"/>
              </a:rPr>
              <a:t>和 歌 山 </a:t>
            </a:r>
            <a:r>
              <a:rPr lang="ja-JP" altLang="en-US" sz="800" b="1" dirty="0">
                <a:latin typeface="ＭＳ ゴシック" panose="020B0609070205080204" pitchFamily="49" charset="-128"/>
                <a:ea typeface="ＭＳ ゴシック" panose="020B0609070205080204" pitchFamily="49" charset="-128"/>
              </a:rPr>
              <a:t>県 知 事 　印</a:t>
            </a:r>
            <a:endParaRPr lang="en-US" altLang="ja-JP" sz="800" b="1" dirty="0">
              <a:latin typeface="ＭＳ ゴシック" panose="020B0609070205080204" pitchFamily="49" charset="-128"/>
              <a:ea typeface="ＭＳ ゴシック" panose="020B0609070205080204" pitchFamily="49" charset="-128"/>
            </a:endParaRPr>
          </a:p>
        </p:txBody>
      </p:sp>
      <p:cxnSp>
        <p:nvCxnSpPr>
          <p:cNvPr id="20" name="直線コネクタ 19">
            <a:extLst>
              <a:ext uri="{FF2B5EF4-FFF2-40B4-BE49-F238E27FC236}">
                <a16:creationId xmlns:a16="http://schemas.microsoft.com/office/drawing/2014/main" id="{47770BD6-5F54-4627-9592-95BD3B21B4CA}"/>
              </a:ext>
            </a:extLst>
          </p:cNvPr>
          <p:cNvCxnSpPr>
            <a:cxnSpLocks/>
          </p:cNvCxnSpPr>
          <p:nvPr/>
        </p:nvCxnSpPr>
        <p:spPr>
          <a:xfrm flipV="1">
            <a:off x="4164330" y="3223974"/>
            <a:ext cx="0" cy="3953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吹き出し: 線 105">
            <a:extLst>
              <a:ext uri="{FF2B5EF4-FFF2-40B4-BE49-F238E27FC236}">
                <a16:creationId xmlns:a16="http://schemas.microsoft.com/office/drawing/2014/main" id="{8368E264-1695-453E-B06E-64BA4434571A}"/>
              </a:ext>
            </a:extLst>
          </p:cNvPr>
          <p:cNvSpPr/>
          <p:nvPr/>
        </p:nvSpPr>
        <p:spPr>
          <a:xfrm>
            <a:off x="3383554" y="5696190"/>
            <a:ext cx="1278061" cy="637908"/>
          </a:xfrm>
          <a:prstGeom prst="borderCallout1">
            <a:avLst>
              <a:gd name="adj1" fmla="val 26381"/>
              <a:gd name="adj2" fmla="val -3255"/>
              <a:gd name="adj3" fmla="val -40004"/>
              <a:gd name="adj4" fmla="val -4627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a:solidFill>
                  <a:schemeClr val="tx1"/>
                </a:solidFill>
                <a:latin typeface="ＭＳ ゴシック" panose="020B0609070205080204" pitchFamily="49" charset="-128"/>
                <a:ea typeface="ＭＳ ゴシック" panose="020B0609070205080204" pitchFamily="49" charset="-128"/>
              </a:rPr>
              <a:t>MS</a:t>
            </a:r>
            <a:r>
              <a:rPr kumimoji="1" lang="ja-JP" altLang="en-US" sz="1000" dirty="0">
                <a:solidFill>
                  <a:schemeClr val="tx1"/>
                </a:solidFill>
                <a:latin typeface="ＭＳ ゴシック" panose="020B0609070205080204" pitchFamily="49" charset="-128"/>
                <a:ea typeface="ＭＳ ゴシック" panose="020B0609070205080204" pitchFamily="49" charset="-128"/>
              </a:rPr>
              <a:t>ゴシック</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a:p>
            <a:pPr algn="ctr"/>
            <a:r>
              <a:rPr kumimoji="1" lang="en-US" altLang="ja-JP" sz="1000" dirty="0">
                <a:solidFill>
                  <a:schemeClr val="tx1"/>
                </a:solidFill>
                <a:latin typeface="ＭＳ ゴシック" panose="020B0609070205080204" pitchFamily="49" charset="-128"/>
                <a:ea typeface="ＭＳ ゴシック" panose="020B0609070205080204" pitchFamily="49" charset="-128"/>
              </a:rPr>
              <a:t>8</a:t>
            </a:r>
            <a:r>
              <a:rPr kumimoji="1" lang="ja-JP" altLang="en-US" sz="1000" dirty="0">
                <a:solidFill>
                  <a:schemeClr val="tx1"/>
                </a:solidFill>
                <a:latin typeface="ＭＳ ゴシック" panose="020B0609070205080204" pitchFamily="49" charset="-128"/>
                <a:ea typeface="ＭＳ ゴシック" panose="020B0609070205080204" pitchFamily="49" charset="-128"/>
              </a:rPr>
              <a:t>ポイント　</a:t>
            </a:r>
            <a:endParaRPr kumimoji="1" lang="en-US" altLang="ja-JP" sz="1000" dirty="0" smtClean="0">
              <a:solidFill>
                <a:schemeClr val="tx1"/>
              </a:solidFill>
              <a:latin typeface="ＭＳ ゴシック" panose="020B0609070205080204" pitchFamily="49" charset="-128"/>
              <a:ea typeface="ＭＳ ゴシック" panose="020B0609070205080204" pitchFamily="49" charset="-128"/>
            </a:endParaRPr>
          </a:p>
          <a:p>
            <a:pPr algn="ctr"/>
            <a:r>
              <a:rPr kumimoji="1" lang="ja-JP" altLang="en-US" sz="1000" dirty="0" smtClean="0">
                <a:solidFill>
                  <a:schemeClr val="tx1"/>
                </a:solidFill>
                <a:latin typeface="ＭＳ ゴシック" panose="020B0609070205080204" pitchFamily="49" charset="-128"/>
                <a:ea typeface="ＭＳ ゴシック" panose="020B0609070205080204" pitchFamily="49" charset="-128"/>
              </a:rPr>
              <a:t>ボールド</a:t>
            </a:r>
            <a:endParaRPr kumimoji="1" lang="ja-JP" altLang="en-US" sz="1000" dirty="0">
              <a:solidFill>
                <a:schemeClr val="tx1"/>
              </a:solidFill>
              <a:latin typeface="ＭＳ ゴシック" panose="020B0609070205080204" pitchFamily="49" charset="-128"/>
              <a:ea typeface="ＭＳ ゴシック" panose="020B0609070205080204" pitchFamily="49" charset="-128"/>
            </a:endParaRPr>
          </a:p>
        </p:txBody>
      </p:sp>
      <p:sp>
        <p:nvSpPr>
          <p:cNvPr id="22" name="吹き出し: 線 106">
            <a:extLst>
              <a:ext uri="{FF2B5EF4-FFF2-40B4-BE49-F238E27FC236}">
                <a16:creationId xmlns:a16="http://schemas.microsoft.com/office/drawing/2014/main" id="{45FEDD9A-D4F0-4DBB-993E-D90F302A6277}"/>
              </a:ext>
            </a:extLst>
          </p:cNvPr>
          <p:cNvSpPr/>
          <p:nvPr/>
        </p:nvSpPr>
        <p:spPr>
          <a:xfrm>
            <a:off x="2794394" y="2575289"/>
            <a:ext cx="1605232" cy="532538"/>
          </a:xfrm>
          <a:prstGeom prst="borderCallout1">
            <a:avLst>
              <a:gd name="adj1" fmla="val 96612"/>
              <a:gd name="adj2" fmla="val 55033"/>
              <a:gd name="adj3" fmla="val 215216"/>
              <a:gd name="adj4" fmla="val 2760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a:solidFill>
                  <a:schemeClr val="tx1"/>
                </a:solidFill>
                <a:latin typeface="ＭＳ ゴシック" panose="020B0609070205080204" pitchFamily="49" charset="-128"/>
                <a:ea typeface="ＭＳ ゴシック" panose="020B0609070205080204" pitchFamily="49" charset="-128"/>
              </a:rPr>
              <a:t>MS</a:t>
            </a:r>
            <a:r>
              <a:rPr kumimoji="1" lang="ja-JP" altLang="en-US" sz="1000" dirty="0">
                <a:solidFill>
                  <a:schemeClr val="tx1"/>
                </a:solidFill>
                <a:latin typeface="ＭＳ ゴシック" panose="020B0609070205080204" pitchFamily="49" charset="-128"/>
                <a:ea typeface="ＭＳ ゴシック" panose="020B0609070205080204" pitchFamily="49" charset="-128"/>
              </a:rPr>
              <a:t>ゴシック</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a:p>
            <a:pPr algn="ctr"/>
            <a:r>
              <a:rPr kumimoji="1" lang="en-US" altLang="ja-JP" sz="1000" dirty="0">
                <a:solidFill>
                  <a:schemeClr val="tx1"/>
                </a:solidFill>
                <a:latin typeface="ＭＳ ゴシック" panose="020B0609070205080204" pitchFamily="49" charset="-128"/>
                <a:ea typeface="ＭＳ ゴシック" panose="020B0609070205080204" pitchFamily="49" charset="-128"/>
              </a:rPr>
              <a:t>12</a:t>
            </a:r>
            <a:r>
              <a:rPr kumimoji="1" lang="ja-JP" altLang="en-US" sz="1000" dirty="0">
                <a:solidFill>
                  <a:schemeClr val="tx1"/>
                </a:solidFill>
                <a:latin typeface="ＭＳ ゴシック" panose="020B0609070205080204" pitchFamily="49" charset="-128"/>
                <a:ea typeface="ＭＳ ゴシック" panose="020B0609070205080204" pitchFamily="49" charset="-128"/>
              </a:rPr>
              <a:t>ポイント　ボールド</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a:p>
            <a:pPr algn="ctr"/>
            <a:r>
              <a:rPr kumimoji="1" lang="ja-JP" altLang="en-US" sz="1000" dirty="0">
                <a:solidFill>
                  <a:schemeClr val="tx1"/>
                </a:solidFill>
                <a:latin typeface="ＭＳ ゴシック" panose="020B0609070205080204" pitchFamily="49" charset="-128"/>
                <a:ea typeface="ＭＳ ゴシック" panose="020B0609070205080204" pitchFamily="49" charset="-128"/>
              </a:rPr>
              <a:t>文字色：</a:t>
            </a:r>
            <a:r>
              <a:rPr lang="ja-JP" altLang="en-US" sz="1000" dirty="0">
                <a:solidFill>
                  <a:schemeClr val="tx1"/>
                </a:solidFill>
                <a:latin typeface="ＭＳ ゴシック" panose="020B0609070205080204" pitchFamily="49" charset="-128"/>
                <a:ea typeface="ＭＳ ゴシック" panose="020B0609070205080204" pitchFamily="49" charset="-128"/>
              </a:rPr>
              <a:t>黒</a:t>
            </a:r>
            <a:endParaRPr kumimoji="1" lang="ja-JP" altLang="en-US" sz="1000" dirty="0">
              <a:solidFill>
                <a:schemeClr val="tx1"/>
              </a:solidFill>
              <a:latin typeface="ＭＳ ゴシック" panose="020B0609070205080204" pitchFamily="49" charset="-128"/>
              <a:ea typeface="ＭＳ ゴシック" panose="020B0609070205080204" pitchFamily="49" charset="-128"/>
            </a:endParaRPr>
          </a:p>
        </p:txBody>
      </p:sp>
      <p:sp>
        <p:nvSpPr>
          <p:cNvPr id="23" name="正方形/長方形 22">
            <a:extLst>
              <a:ext uri="{FF2B5EF4-FFF2-40B4-BE49-F238E27FC236}">
                <a16:creationId xmlns:a16="http://schemas.microsoft.com/office/drawing/2014/main" id="{D685348C-D998-4F2A-AD4A-87CEC65C98AD}"/>
              </a:ext>
            </a:extLst>
          </p:cNvPr>
          <p:cNvSpPr/>
          <p:nvPr/>
        </p:nvSpPr>
        <p:spPr>
          <a:xfrm>
            <a:off x="3294621" y="5268964"/>
            <a:ext cx="142039" cy="14203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 name="直線コネクタ 23">
            <a:extLst>
              <a:ext uri="{FF2B5EF4-FFF2-40B4-BE49-F238E27FC236}">
                <a16:creationId xmlns:a16="http://schemas.microsoft.com/office/drawing/2014/main" id="{FE486417-4713-4ED5-A45B-5E0687E27281}"/>
              </a:ext>
            </a:extLst>
          </p:cNvPr>
          <p:cNvCxnSpPr>
            <a:cxnSpLocks/>
          </p:cNvCxnSpPr>
          <p:nvPr/>
        </p:nvCxnSpPr>
        <p:spPr>
          <a:xfrm flipH="1">
            <a:off x="1138966" y="4194007"/>
            <a:ext cx="1071286" cy="0"/>
          </a:xfrm>
          <a:prstGeom prst="line">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B0E75B0A-53CD-4F43-94D0-429A91AB0D1B}"/>
              </a:ext>
            </a:extLst>
          </p:cNvPr>
          <p:cNvSpPr/>
          <p:nvPr/>
        </p:nvSpPr>
        <p:spPr>
          <a:xfrm>
            <a:off x="1524968" y="4082200"/>
            <a:ext cx="381515" cy="184666"/>
          </a:xfrm>
          <a:prstGeom prst="rect">
            <a:avLst/>
          </a:prstGeom>
          <a:solidFill>
            <a:schemeClr val="bg1"/>
          </a:solidFill>
        </p:spPr>
        <p:txBody>
          <a:bodyPr wrap="none" lIns="0" tIns="0" rIns="0" bIns="0">
            <a:spAutoFit/>
          </a:bodyPr>
          <a:lstStyle/>
          <a:p>
            <a:r>
              <a:rPr lang="en-US" altLang="ja-JP" sz="1200" dirty="0">
                <a:latin typeface="MS UI Gothic" panose="020B0600070205080204" pitchFamily="50" charset="-128"/>
                <a:ea typeface="MS UI Gothic" panose="020B0600070205080204" pitchFamily="50" charset="-128"/>
              </a:rPr>
              <a:t>30mm</a:t>
            </a:r>
            <a:endParaRPr lang="en-US" altLang="ja-JP" sz="1400" dirty="0">
              <a:latin typeface="MS UI Gothic" panose="020B0600070205080204" pitchFamily="50" charset="-128"/>
              <a:ea typeface="MS UI Gothic" panose="020B0600070205080204" pitchFamily="50" charset="-128"/>
            </a:endParaRPr>
          </a:p>
        </p:txBody>
      </p:sp>
      <p:cxnSp>
        <p:nvCxnSpPr>
          <p:cNvPr id="26" name="直線コネクタ 25">
            <a:extLst>
              <a:ext uri="{FF2B5EF4-FFF2-40B4-BE49-F238E27FC236}">
                <a16:creationId xmlns:a16="http://schemas.microsoft.com/office/drawing/2014/main" id="{51C34151-1312-44DB-8844-5C579F7250AC}"/>
              </a:ext>
            </a:extLst>
          </p:cNvPr>
          <p:cNvCxnSpPr>
            <a:cxnSpLocks/>
          </p:cNvCxnSpPr>
          <p:nvPr/>
        </p:nvCxnSpPr>
        <p:spPr>
          <a:xfrm flipV="1">
            <a:off x="1318181" y="4008761"/>
            <a:ext cx="0" cy="1421294"/>
          </a:xfrm>
          <a:prstGeom prst="line">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EDD7DF83-5CC0-4032-9DD9-A5B204F529ED}"/>
              </a:ext>
            </a:extLst>
          </p:cNvPr>
          <p:cNvSpPr/>
          <p:nvPr/>
        </p:nvSpPr>
        <p:spPr>
          <a:xfrm rot="16200000">
            <a:off x="1091538" y="4848289"/>
            <a:ext cx="381515" cy="184666"/>
          </a:xfrm>
          <a:prstGeom prst="rect">
            <a:avLst/>
          </a:prstGeom>
          <a:solidFill>
            <a:schemeClr val="bg1"/>
          </a:solidFill>
        </p:spPr>
        <p:txBody>
          <a:bodyPr wrap="none" lIns="0" tIns="0" rIns="0" bIns="0">
            <a:spAutoFit/>
          </a:bodyPr>
          <a:lstStyle/>
          <a:p>
            <a:r>
              <a:rPr lang="en-US" altLang="ja-JP" sz="1200" dirty="0">
                <a:latin typeface="MS UI Gothic" panose="020B0600070205080204" pitchFamily="50" charset="-128"/>
                <a:ea typeface="MS UI Gothic" panose="020B0600070205080204" pitchFamily="50" charset="-128"/>
              </a:rPr>
              <a:t>40mm</a:t>
            </a:r>
          </a:p>
        </p:txBody>
      </p:sp>
      <p:sp>
        <p:nvSpPr>
          <p:cNvPr id="28" name="四角形: 角を丸くする 54">
            <a:extLst>
              <a:ext uri="{FF2B5EF4-FFF2-40B4-BE49-F238E27FC236}">
                <a16:creationId xmlns:a16="http://schemas.microsoft.com/office/drawing/2014/main" id="{656AA889-A2C9-4497-89BB-F7392B6EC734}"/>
              </a:ext>
            </a:extLst>
          </p:cNvPr>
          <p:cNvSpPr>
            <a:spLocks/>
          </p:cNvSpPr>
          <p:nvPr/>
        </p:nvSpPr>
        <p:spPr>
          <a:xfrm>
            <a:off x="4918242" y="3650533"/>
            <a:ext cx="3081600" cy="1944000"/>
          </a:xfrm>
          <a:prstGeom prst="roundRect">
            <a:avLst>
              <a:gd name="adj" fmla="val 5574"/>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F4C80E6F-1104-416A-B219-ECC7CD83B9A3}"/>
              </a:ext>
            </a:extLst>
          </p:cNvPr>
          <p:cNvSpPr/>
          <p:nvPr/>
        </p:nvSpPr>
        <p:spPr>
          <a:xfrm>
            <a:off x="5019052" y="3705565"/>
            <a:ext cx="2880000" cy="1152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320F00BD-45C5-4A84-9CF0-A82F85159044}"/>
              </a:ext>
            </a:extLst>
          </p:cNvPr>
          <p:cNvSpPr/>
          <p:nvPr/>
        </p:nvSpPr>
        <p:spPr>
          <a:xfrm>
            <a:off x="5015877" y="3715294"/>
            <a:ext cx="2880000" cy="107722"/>
          </a:xfrm>
          <a:prstGeom prst="rect">
            <a:avLst/>
          </a:prstGeom>
        </p:spPr>
        <p:txBody>
          <a:bodyPr wrap="square" lIns="0" tIns="0" rIns="0" bIns="0">
            <a:spAutoFit/>
          </a:bodyPr>
          <a:lstStyle/>
          <a:p>
            <a:pPr algn="ctr"/>
            <a:r>
              <a:rPr lang="ja-JP" altLang="en-US" sz="700" b="1" dirty="0">
                <a:latin typeface="ＭＳ ゴシック" panose="020B0609070205080204" pitchFamily="49" charset="-128"/>
                <a:ea typeface="ＭＳ ゴシック" panose="020B0609070205080204" pitchFamily="49" charset="-128"/>
              </a:rPr>
              <a:t>講　習　受　講　記　録</a:t>
            </a:r>
            <a:endParaRPr lang="en-US" altLang="ja-JP" sz="700" b="1" dirty="0">
              <a:latin typeface="ＭＳ ゴシック" panose="020B0609070205080204" pitchFamily="49" charset="-128"/>
              <a:ea typeface="ＭＳ ゴシック" panose="020B0609070205080204" pitchFamily="49" charset="-128"/>
            </a:endParaRPr>
          </a:p>
        </p:txBody>
      </p:sp>
      <p:sp>
        <p:nvSpPr>
          <p:cNvPr id="31" name="正方形/長方形 30">
            <a:extLst>
              <a:ext uri="{FF2B5EF4-FFF2-40B4-BE49-F238E27FC236}">
                <a16:creationId xmlns:a16="http://schemas.microsoft.com/office/drawing/2014/main" id="{695105D6-689C-4F50-AE68-BFCA5DBC0179}"/>
              </a:ext>
            </a:extLst>
          </p:cNvPr>
          <p:cNvSpPr/>
          <p:nvPr/>
        </p:nvSpPr>
        <p:spPr>
          <a:xfrm>
            <a:off x="5149215" y="3838099"/>
            <a:ext cx="628377" cy="107722"/>
          </a:xfrm>
          <a:prstGeom prst="rect">
            <a:avLst/>
          </a:prstGeom>
        </p:spPr>
        <p:txBody>
          <a:bodyPr wrap="none" lIns="0" tIns="0" rIns="0" bIns="0">
            <a:spAutoFit/>
          </a:bodyPr>
          <a:lstStyle/>
          <a:p>
            <a:r>
              <a:rPr lang="ja-JP" altLang="en-US" sz="700" dirty="0">
                <a:latin typeface="ＭＳ ゴシック" panose="020B0609070205080204" pitchFamily="49" charset="-128"/>
                <a:ea typeface="ＭＳ ゴシック" panose="020B0609070205080204" pitchFamily="49" charset="-128"/>
              </a:rPr>
              <a:t>受 講 年 月 日</a:t>
            </a:r>
            <a:endParaRPr lang="en-US" altLang="ja-JP" sz="700" dirty="0">
              <a:latin typeface="ＭＳ ゴシック" panose="020B0609070205080204" pitchFamily="49" charset="-128"/>
              <a:ea typeface="ＭＳ ゴシック" panose="020B0609070205080204" pitchFamily="49" charset="-128"/>
            </a:endParaRPr>
          </a:p>
        </p:txBody>
      </p:sp>
      <p:sp>
        <p:nvSpPr>
          <p:cNvPr id="32" name="正方形/長方形 31">
            <a:extLst>
              <a:ext uri="{FF2B5EF4-FFF2-40B4-BE49-F238E27FC236}">
                <a16:creationId xmlns:a16="http://schemas.microsoft.com/office/drawing/2014/main" id="{5E7E5A5D-7024-4DE9-A05E-464248F6E82A}"/>
              </a:ext>
            </a:extLst>
          </p:cNvPr>
          <p:cNvSpPr/>
          <p:nvPr/>
        </p:nvSpPr>
        <p:spPr>
          <a:xfrm>
            <a:off x="6129500" y="3838099"/>
            <a:ext cx="493725" cy="107722"/>
          </a:xfrm>
          <a:prstGeom prst="rect">
            <a:avLst/>
          </a:prstGeom>
        </p:spPr>
        <p:txBody>
          <a:bodyPr wrap="none" lIns="0" tIns="0" rIns="0" bIns="0">
            <a:spAutoFit/>
          </a:bodyPr>
          <a:lstStyle/>
          <a:p>
            <a:r>
              <a:rPr lang="ja-JP" altLang="en-US" sz="700" dirty="0">
                <a:latin typeface="ＭＳ ゴシック" panose="020B0609070205080204" pitchFamily="49" charset="-128"/>
                <a:ea typeface="ＭＳ ゴシック" panose="020B0609070205080204" pitchFamily="49" charset="-128"/>
              </a:rPr>
              <a:t>受 講 場 所</a:t>
            </a:r>
            <a:endParaRPr lang="en-US" altLang="ja-JP" sz="700" dirty="0">
              <a:latin typeface="ＭＳ ゴシック" panose="020B0609070205080204" pitchFamily="49" charset="-128"/>
              <a:ea typeface="ＭＳ ゴシック" panose="020B0609070205080204" pitchFamily="49" charset="-128"/>
            </a:endParaRPr>
          </a:p>
        </p:txBody>
      </p:sp>
      <p:sp>
        <p:nvSpPr>
          <p:cNvPr id="33" name="正方形/長方形 32">
            <a:extLst>
              <a:ext uri="{FF2B5EF4-FFF2-40B4-BE49-F238E27FC236}">
                <a16:creationId xmlns:a16="http://schemas.microsoft.com/office/drawing/2014/main" id="{D52EC525-10CC-4056-90F9-217A8ED2603E}"/>
              </a:ext>
            </a:extLst>
          </p:cNvPr>
          <p:cNvSpPr/>
          <p:nvPr/>
        </p:nvSpPr>
        <p:spPr>
          <a:xfrm>
            <a:off x="6912455" y="3838099"/>
            <a:ext cx="897682" cy="107722"/>
          </a:xfrm>
          <a:prstGeom prst="rect">
            <a:avLst/>
          </a:prstGeom>
        </p:spPr>
        <p:txBody>
          <a:bodyPr wrap="none" lIns="0" tIns="0" rIns="0" bIns="0">
            <a:spAutoFit/>
          </a:bodyPr>
          <a:lstStyle/>
          <a:p>
            <a:r>
              <a:rPr lang="ja-JP" altLang="en-US" sz="700" dirty="0">
                <a:latin typeface="ＭＳ ゴシック" panose="020B0609070205080204" pitchFamily="49" charset="-128"/>
                <a:ea typeface="ＭＳ ゴシック" panose="020B0609070205080204" pitchFamily="49" charset="-128"/>
              </a:rPr>
              <a:t>講 習 実 施 者 認 印</a:t>
            </a:r>
            <a:endParaRPr lang="en-US" altLang="ja-JP" sz="700" dirty="0">
              <a:latin typeface="ＭＳ ゴシック" panose="020B0609070205080204" pitchFamily="49" charset="-128"/>
              <a:ea typeface="ＭＳ ゴシック" panose="020B0609070205080204" pitchFamily="49" charset="-128"/>
            </a:endParaRPr>
          </a:p>
        </p:txBody>
      </p:sp>
      <p:sp>
        <p:nvSpPr>
          <p:cNvPr id="34" name="正方形/長方形 33">
            <a:extLst>
              <a:ext uri="{FF2B5EF4-FFF2-40B4-BE49-F238E27FC236}">
                <a16:creationId xmlns:a16="http://schemas.microsoft.com/office/drawing/2014/main" id="{7252247E-592D-4112-8A04-8D32A55D4692}"/>
              </a:ext>
            </a:extLst>
          </p:cNvPr>
          <p:cNvSpPr/>
          <p:nvPr/>
        </p:nvSpPr>
        <p:spPr>
          <a:xfrm>
            <a:off x="5019052" y="3705510"/>
            <a:ext cx="2880000" cy="126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28642B54-0210-4B91-A038-6284EE31D19C}"/>
              </a:ext>
            </a:extLst>
          </p:cNvPr>
          <p:cNvSpPr/>
          <p:nvPr/>
        </p:nvSpPr>
        <p:spPr>
          <a:xfrm>
            <a:off x="5919029" y="3831531"/>
            <a:ext cx="900000" cy="1026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E9C80766-E8EA-4DF0-92B8-1B47048DE94F}"/>
              </a:ext>
            </a:extLst>
          </p:cNvPr>
          <p:cNvSpPr/>
          <p:nvPr/>
        </p:nvSpPr>
        <p:spPr>
          <a:xfrm>
            <a:off x="5019082" y="3831530"/>
            <a:ext cx="900000" cy="1026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C5FFB923-5B4A-46C1-9095-59326CD952FC}"/>
              </a:ext>
            </a:extLst>
          </p:cNvPr>
          <p:cNvSpPr/>
          <p:nvPr/>
        </p:nvSpPr>
        <p:spPr>
          <a:xfrm>
            <a:off x="5019052" y="3832510"/>
            <a:ext cx="2880000" cy="126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E41A04A5-A362-4989-B2F4-D04423EB302A}"/>
              </a:ext>
            </a:extLst>
          </p:cNvPr>
          <p:cNvSpPr/>
          <p:nvPr/>
        </p:nvSpPr>
        <p:spPr>
          <a:xfrm>
            <a:off x="5019055" y="4900369"/>
            <a:ext cx="2880000" cy="180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96799FAA-4006-47ED-BFB5-A9C150C021C7}"/>
              </a:ext>
            </a:extLst>
          </p:cNvPr>
          <p:cNvSpPr/>
          <p:nvPr/>
        </p:nvSpPr>
        <p:spPr>
          <a:xfrm>
            <a:off x="5019026" y="4900367"/>
            <a:ext cx="540000" cy="180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ABDCA358-7547-415D-A2E8-6CA73F6BC77B}"/>
              </a:ext>
            </a:extLst>
          </p:cNvPr>
          <p:cNvSpPr/>
          <p:nvPr/>
        </p:nvSpPr>
        <p:spPr>
          <a:xfrm>
            <a:off x="5109489" y="4924586"/>
            <a:ext cx="359073" cy="107722"/>
          </a:xfrm>
          <a:prstGeom prst="rect">
            <a:avLst/>
          </a:prstGeom>
        </p:spPr>
        <p:txBody>
          <a:bodyPr wrap="none" lIns="0" tIns="0" rIns="0" bIns="0">
            <a:spAutoFit/>
          </a:bodyPr>
          <a:lstStyle/>
          <a:p>
            <a:r>
              <a:rPr lang="ja-JP" altLang="en-US" sz="700" dirty="0">
                <a:latin typeface="ＭＳ ゴシック" panose="020B0609070205080204" pitchFamily="49" charset="-128"/>
                <a:ea typeface="ＭＳ ゴシック" panose="020B0609070205080204" pitchFamily="49" charset="-128"/>
              </a:rPr>
              <a:t>記　　事</a:t>
            </a:r>
            <a:endParaRPr lang="en-US" altLang="ja-JP" sz="700" dirty="0">
              <a:latin typeface="ＭＳ ゴシック" panose="020B0609070205080204" pitchFamily="49" charset="-128"/>
              <a:ea typeface="ＭＳ ゴシック" panose="020B0609070205080204" pitchFamily="49" charset="-128"/>
            </a:endParaRPr>
          </a:p>
        </p:txBody>
      </p:sp>
      <p:sp>
        <p:nvSpPr>
          <p:cNvPr id="41" name="正方形/長方形 40">
            <a:extLst>
              <a:ext uri="{FF2B5EF4-FFF2-40B4-BE49-F238E27FC236}">
                <a16:creationId xmlns:a16="http://schemas.microsoft.com/office/drawing/2014/main" id="{509DD696-2414-4908-8D70-83B3E1B874F5}"/>
              </a:ext>
            </a:extLst>
          </p:cNvPr>
          <p:cNvSpPr/>
          <p:nvPr/>
        </p:nvSpPr>
        <p:spPr>
          <a:xfrm>
            <a:off x="4951061" y="5140396"/>
            <a:ext cx="162601" cy="76944"/>
          </a:xfrm>
          <a:prstGeom prst="rect">
            <a:avLst/>
          </a:prstGeom>
        </p:spPr>
        <p:txBody>
          <a:bodyPr wrap="square" lIns="0" tIns="0" rIns="0" bIns="0">
            <a:spAutoFit/>
          </a:bodyPr>
          <a:lstStyle/>
          <a:p>
            <a:r>
              <a:rPr lang="ja-JP" altLang="en-US" sz="500" dirty="0">
                <a:latin typeface="ＭＳ ゴシック" panose="020B0609070205080204" pitchFamily="49" charset="-128"/>
                <a:ea typeface="ＭＳ ゴシック" panose="020B0609070205080204" pitchFamily="49" charset="-128"/>
              </a:rPr>
              <a:t>備考</a:t>
            </a:r>
          </a:p>
        </p:txBody>
      </p:sp>
      <p:sp>
        <p:nvSpPr>
          <p:cNvPr id="42" name="正方形/長方形 41">
            <a:extLst>
              <a:ext uri="{FF2B5EF4-FFF2-40B4-BE49-F238E27FC236}">
                <a16:creationId xmlns:a16="http://schemas.microsoft.com/office/drawing/2014/main" id="{A80B8B08-D471-4C25-A9DC-29C5CC4CAAA8}"/>
              </a:ext>
            </a:extLst>
          </p:cNvPr>
          <p:cNvSpPr/>
          <p:nvPr/>
        </p:nvSpPr>
        <p:spPr>
          <a:xfrm>
            <a:off x="5110300" y="5140396"/>
            <a:ext cx="2838068" cy="384721"/>
          </a:xfrm>
          <a:prstGeom prst="rect">
            <a:avLst/>
          </a:prstGeom>
        </p:spPr>
        <p:txBody>
          <a:bodyPr wrap="square" lIns="0" tIns="0" rIns="0" bIns="0">
            <a:spAutoFit/>
          </a:bodyPr>
          <a:lstStyle/>
          <a:p>
            <a:r>
              <a:rPr lang="en-US" altLang="ja-JP" sz="500" dirty="0">
                <a:latin typeface="ＭＳ ゴシック" panose="020B0609070205080204" pitchFamily="49" charset="-128"/>
                <a:ea typeface="ＭＳ ゴシック" panose="020B0609070205080204" pitchFamily="49" charset="-128"/>
              </a:rPr>
              <a:t>1 </a:t>
            </a:r>
            <a:r>
              <a:rPr lang="ja-JP" altLang="en-US" sz="500" dirty="0">
                <a:latin typeface="ＭＳ ゴシック" panose="020B0609070205080204" pitchFamily="49" charset="-128"/>
                <a:ea typeface="ＭＳ ゴシック" panose="020B0609070205080204" pitchFamily="49" charset="-128"/>
              </a:rPr>
              <a:t>電気工事の作業に従事するときは、この免状を携帯すること。	</a:t>
            </a:r>
            <a:endParaRPr lang="en-US" altLang="ja-JP" sz="500" dirty="0">
              <a:latin typeface="ＭＳ ゴシック" panose="020B0609070205080204" pitchFamily="49" charset="-128"/>
              <a:ea typeface="ＭＳ ゴシック" panose="020B0609070205080204" pitchFamily="49" charset="-128"/>
            </a:endParaRPr>
          </a:p>
          <a:p>
            <a:r>
              <a:rPr lang="en-US" altLang="ja-JP" sz="500" dirty="0">
                <a:latin typeface="ＭＳ ゴシック" panose="020B0609070205080204" pitchFamily="49" charset="-128"/>
                <a:ea typeface="ＭＳ ゴシック" panose="020B0609070205080204" pitchFamily="49" charset="-128"/>
              </a:rPr>
              <a:t>2 </a:t>
            </a:r>
            <a:r>
              <a:rPr lang="ja-JP" altLang="en-US" sz="500" dirty="0">
                <a:latin typeface="ＭＳ ゴシック" panose="020B0609070205080204" pitchFamily="49" charset="-128"/>
                <a:ea typeface="ＭＳ ゴシック" panose="020B0609070205080204" pitchFamily="49" charset="-128"/>
              </a:rPr>
              <a:t>免状を汚し、損じ、又は</a:t>
            </a:r>
            <a:r>
              <a:rPr lang="ja-JP" altLang="en-US" sz="500" dirty="0" smtClean="0">
                <a:latin typeface="ＭＳ ゴシック" panose="020B0609070205080204" pitchFamily="49" charset="-128"/>
                <a:ea typeface="ＭＳ ゴシック" panose="020B0609070205080204" pitchFamily="49" charset="-128"/>
              </a:rPr>
              <a:t>失</a:t>
            </a:r>
            <a:r>
              <a:rPr lang="ja-JP" altLang="en-US" sz="500" dirty="0" smtClean="0">
                <a:solidFill>
                  <a:srgbClr val="FF0000"/>
                </a:solidFill>
                <a:latin typeface="ＭＳ ゴシック" panose="020B0609070205080204" pitchFamily="49" charset="-128"/>
                <a:ea typeface="ＭＳ ゴシック" panose="020B0609070205080204" pitchFamily="49" charset="-128"/>
              </a:rPr>
              <a:t>つ</a:t>
            </a:r>
            <a:r>
              <a:rPr lang="ja-JP" altLang="en-US" sz="500" dirty="0" smtClean="0">
                <a:latin typeface="ＭＳ ゴシック" panose="020B0609070205080204" pitchFamily="49" charset="-128"/>
                <a:ea typeface="ＭＳ ゴシック" panose="020B0609070205080204" pitchFamily="49" charset="-128"/>
              </a:rPr>
              <a:t>た</a:t>
            </a:r>
            <a:r>
              <a:rPr lang="ja-JP" altLang="en-US" sz="500" dirty="0">
                <a:latin typeface="ＭＳ ゴシック" panose="020B0609070205080204" pitchFamily="49" charset="-128"/>
                <a:ea typeface="ＭＳ ゴシック" panose="020B0609070205080204" pitchFamily="49" charset="-128"/>
              </a:rPr>
              <a:t>ときは、この免状を交付した都道府県知事に再交付を申請できる。</a:t>
            </a:r>
          </a:p>
          <a:p>
            <a:r>
              <a:rPr lang="en-US" altLang="ja-JP" sz="500" dirty="0">
                <a:latin typeface="ＭＳ ゴシック" panose="020B0609070205080204" pitchFamily="49" charset="-128"/>
                <a:ea typeface="ＭＳ ゴシック" panose="020B0609070205080204" pitchFamily="49" charset="-128"/>
              </a:rPr>
              <a:t>3 </a:t>
            </a:r>
            <a:r>
              <a:rPr lang="ja-JP" altLang="en-US" sz="500" dirty="0">
                <a:latin typeface="ＭＳ ゴシック" panose="020B0609070205080204" pitchFamily="49" charset="-128"/>
                <a:ea typeface="ＭＳ ゴシック" panose="020B0609070205080204" pitchFamily="49" charset="-128"/>
              </a:rPr>
              <a:t>氏名を変更した場合には、この免状を交付した都道府県知事に申請し、書き換えてもらうこと。</a:t>
            </a:r>
          </a:p>
          <a:p>
            <a:r>
              <a:rPr lang="en-US" altLang="ja-JP" sz="500" dirty="0">
                <a:latin typeface="ＭＳ ゴシック" panose="020B0609070205080204" pitchFamily="49" charset="-128"/>
                <a:ea typeface="ＭＳ ゴシック" panose="020B0609070205080204" pitchFamily="49" charset="-128"/>
              </a:rPr>
              <a:t>4 </a:t>
            </a:r>
            <a:r>
              <a:rPr lang="ja-JP" altLang="en-US" sz="500" dirty="0">
                <a:latin typeface="ＭＳ ゴシック" panose="020B0609070205080204" pitchFamily="49" charset="-128"/>
                <a:ea typeface="ＭＳ ゴシック" panose="020B0609070205080204" pitchFamily="49" charset="-128"/>
              </a:rPr>
              <a:t>免状の交付を受けた日から</a:t>
            </a:r>
            <a:r>
              <a:rPr lang="en-US" altLang="ja-JP" sz="500" dirty="0">
                <a:latin typeface="ＭＳ ゴシック" panose="020B0609070205080204" pitchFamily="49" charset="-128"/>
                <a:ea typeface="ＭＳ ゴシック" panose="020B0609070205080204" pitchFamily="49" charset="-128"/>
              </a:rPr>
              <a:t>5</a:t>
            </a:r>
            <a:r>
              <a:rPr lang="ja-JP" altLang="en-US" sz="500" dirty="0">
                <a:latin typeface="ＭＳ ゴシック" panose="020B0609070205080204" pitchFamily="49" charset="-128"/>
                <a:ea typeface="ＭＳ ゴシック" panose="020B0609070205080204" pitchFamily="49" charset="-128"/>
              </a:rPr>
              <a:t>年以内に経済産業大臣が指定する者が行う自家用電気工作物の保安に</a:t>
            </a:r>
            <a:endParaRPr lang="en-US" altLang="ja-JP" sz="500" dirty="0">
              <a:latin typeface="ＭＳ ゴシック" panose="020B0609070205080204" pitchFamily="49" charset="-128"/>
              <a:ea typeface="ＭＳ ゴシック" panose="020B0609070205080204" pitchFamily="49" charset="-128"/>
            </a:endParaRPr>
          </a:p>
          <a:p>
            <a:r>
              <a:rPr lang="en-US" altLang="ja-JP" sz="500" dirty="0">
                <a:latin typeface="ＭＳ ゴシック" panose="020B0609070205080204" pitchFamily="49" charset="-128"/>
                <a:ea typeface="ＭＳ ゴシック" panose="020B0609070205080204" pitchFamily="49" charset="-128"/>
              </a:rPr>
              <a:t>  </a:t>
            </a:r>
            <a:r>
              <a:rPr lang="ja-JP" altLang="en-US" sz="500" dirty="0">
                <a:latin typeface="ＭＳ ゴシック" panose="020B0609070205080204" pitchFamily="49" charset="-128"/>
                <a:ea typeface="ＭＳ ゴシック" panose="020B0609070205080204" pitchFamily="49" charset="-128"/>
              </a:rPr>
              <a:t>関する講習を受けること。当該講習を受けた日以降も同様とする。</a:t>
            </a:r>
          </a:p>
        </p:txBody>
      </p:sp>
      <p:sp>
        <p:nvSpPr>
          <p:cNvPr id="43" name="吹き出し: 線 70">
            <a:extLst>
              <a:ext uri="{FF2B5EF4-FFF2-40B4-BE49-F238E27FC236}">
                <a16:creationId xmlns:a16="http://schemas.microsoft.com/office/drawing/2014/main" id="{5C21B905-D9E0-4B27-A039-CEA0AEBCC51A}"/>
              </a:ext>
            </a:extLst>
          </p:cNvPr>
          <p:cNvSpPr/>
          <p:nvPr/>
        </p:nvSpPr>
        <p:spPr>
          <a:xfrm>
            <a:off x="4910821" y="2849768"/>
            <a:ext cx="2016415" cy="532538"/>
          </a:xfrm>
          <a:prstGeom prst="borderCallout1">
            <a:avLst>
              <a:gd name="adj1" fmla="val 105435"/>
              <a:gd name="adj2" fmla="val 56363"/>
              <a:gd name="adj3" fmla="val 159361"/>
              <a:gd name="adj4" fmla="val 6312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a:solidFill>
                  <a:schemeClr val="tx1"/>
                </a:solidFill>
                <a:latin typeface="ＭＳ ゴシック" panose="020B0609070205080204" pitchFamily="49" charset="-128"/>
                <a:ea typeface="ＭＳ ゴシック" panose="020B0609070205080204" pitchFamily="49" charset="-128"/>
              </a:rPr>
              <a:t>MS</a:t>
            </a:r>
            <a:r>
              <a:rPr kumimoji="1" lang="ja-JP" altLang="en-US" sz="1000" dirty="0">
                <a:solidFill>
                  <a:schemeClr val="tx1"/>
                </a:solidFill>
                <a:latin typeface="ＭＳ ゴシック" panose="020B0609070205080204" pitchFamily="49" charset="-128"/>
                <a:ea typeface="ＭＳ ゴシック" panose="020B0609070205080204" pitchFamily="49" charset="-128"/>
              </a:rPr>
              <a:t>ゴシック</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a:p>
            <a:pPr algn="ctr"/>
            <a:r>
              <a:rPr kumimoji="1" lang="en-US" altLang="ja-JP" sz="1000" dirty="0">
                <a:solidFill>
                  <a:schemeClr val="tx1"/>
                </a:solidFill>
                <a:latin typeface="ＭＳ ゴシック" panose="020B0609070205080204" pitchFamily="49" charset="-128"/>
                <a:ea typeface="ＭＳ ゴシック" panose="020B0609070205080204" pitchFamily="49" charset="-128"/>
              </a:rPr>
              <a:t>7</a:t>
            </a:r>
            <a:r>
              <a:rPr kumimoji="1" lang="ja-JP" altLang="en-US" sz="1000" dirty="0">
                <a:solidFill>
                  <a:schemeClr val="tx1"/>
                </a:solidFill>
                <a:latin typeface="ＭＳ ゴシック" panose="020B0609070205080204" pitchFamily="49" charset="-128"/>
                <a:ea typeface="ＭＳ ゴシック" panose="020B0609070205080204" pitchFamily="49" charset="-128"/>
              </a:rPr>
              <a:t>ポイント</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a:p>
            <a:pPr algn="ctr"/>
            <a:r>
              <a:rPr kumimoji="1" lang="ja-JP" altLang="en-US" sz="1000" dirty="0">
                <a:solidFill>
                  <a:schemeClr val="tx1"/>
                </a:solidFill>
                <a:latin typeface="ＭＳ ゴシック" panose="020B0609070205080204" pitchFamily="49" charset="-128"/>
                <a:ea typeface="ＭＳ ゴシック" panose="020B0609070205080204" pitchFamily="49" charset="-128"/>
              </a:rPr>
              <a:t>「講習受講記録」のみボールド</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p:txBody>
      </p:sp>
      <p:sp>
        <p:nvSpPr>
          <p:cNvPr id="44" name="吹き出し: 線 71">
            <a:extLst>
              <a:ext uri="{FF2B5EF4-FFF2-40B4-BE49-F238E27FC236}">
                <a16:creationId xmlns:a16="http://schemas.microsoft.com/office/drawing/2014/main" id="{1838EF94-63EF-4842-93E8-023D957CFC5F}"/>
              </a:ext>
            </a:extLst>
          </p:cNvPr>
          <p:cNvSpPr/>
          <p:nvPr/>
        </p:nvSpPr>
        <p:spPr>
          <a:xfrm>
            <a:off x="7939761" y="2132856"/>
            <a:ext cx="1552582" cy="1364789"/>
          </a:xfrm>
          <a:prstGeom prst="borderCallout1">
            <a:avLst>
              <a:gd name="adj1" fmla="val 102548"/>
              <a:gd name="adj2" fmla="val 42381"/>
              <a:gd name="adj3" fmla="val 172480"/>
              <a:gd name="adj4" fmla="val -2784"/>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latin typeface="ＭＳ ゴシック" panose="020B0609070205080204" pitchFamily="49" charset="-128"/>
                <a:ea typeface="ＭＳ ゴシック" panose="020B0609070205080204" pitchFamily="49" charset="-128"/>
              </a:rPr>
              <a:t>表の大きさ</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a:p>
            <a:r>
              <a:rPr kumimoji="1" lang="ja-JP" altLang="en-US" sz="1000" dirty="0">
                <a:solidFill>
                  <a:schemeClr val="tx1"/>
                </a:solidFill>
                <a:latin typeface="ＭＳ ゴシック" panose="020B0609070205080204" pitchFamily="49" charset="-128"/>
                <a:ea typeface="ＭＳ ゴシック" panose="020B0609070205080204" pitchFamily="49" charset="-128"/>
              </a:rPr>
              <a:t>幅 </a:t>
            </a:r>
            <a:r>
              <a:rPr kumimoji="1" lang="en-US" altLang="ja-JP" sz="1000" dirty="0">
                <a:solidFill>
                  <a:schemeClr val="tx1"/>
                </a:solidFill>
                <a:latin typeface="ＭＳ ゴシック" panose="020B0609070205080204" pitchFamily="49" charset="-128"/>
                <a:ea typeface="ＭＳ ゴシック" panose="020B0609070205080204" pitchFamily="49" charset="-128"/>
              </a:rPr>
              <a:t>80mm </a:t>
            </a:r>
            <a:r>
              <a:rPr kumimoji="1" lang="ja-JP" altLang="en-US" sz="1000" dirty="0">
                <a:solidFill>
                  <a:schemeClr val="tx1"/>
                </a:solidFill>
                <a:latin typeface="ＭＳ ゴシック" panose="020B0609070205080204" pitchFamily="49" charset="-128"/>
                <a:ea typeface="ＭＳ ゴシック" panose="020B0609070205080204" pitchFamily="49" charset="-128"/>
              </a:rPr>
              <a:t>　高さ </a:t>
            </a:r>
            <a:r>
              <a:rPr kumimoji="1" lang="en-US" altLang="ja-JP" sz="1000" dirty="0">
                <a:solidFill>
                  <a:schemeClr val="tx1"/>
                </a:solidFill>
                <a:latin typeface="ＭＳ ゴシック" panose="020B0609070205080204" pitchFamily="49" charset="-128"/>
                <a:ea typeface="ＭＳ ゴシック" panose="020B0609070205080204" pitchFamily="49" charset="-128"/>
              </a:rPr>
              <a:t>32.0mm</a:t>
            </a:r>
          </a:p>
          <a:p>
            <a:r>
              <a:rPr kumimoji="1" lang="en-US" altLang="ja-JP" sz="1000" dirty="0" smtClean="0">
                <a:solidFill>
                  <a:srgbClr val="FF0000"/>
                </a:solidFill>
                <a:latin typeface="ＭＳ ゴシック" panose="020B0609070205080204" pitchFamily="49" charset="-128"/>
                <a:ea typeface="ＭＳ ゴシック" panose="020B0609070205080204" pitchFamily="49" charset="-128"/>
              </a:rPr>
              <a:t>1</a:t>
            </a:r>
            <a:r>
              <a:rPr kumimoji="1" lang="ja-JP" altLang="en-US" sz="1000" dirty="0" smtClean="0">
                <a:solidFill>
                  <a:srgbClr val="FF0000"/>
                </a:solidFill>
                <a:latin typeface="ＭＳ ゴシック" panose="020B0609070205080204" pitchFamily="49" charset="-128"/>
                <a:ea typeface="ＭＳ ゴシック" panose="020B0609070205080204" pitchFamily="49" charset="-128"/>
              </a:rPr>
              <a:t>列目の幅　</a:t>
            </a:r>
            <a:r>
              <a:rPr kumimoji="1" lang="en-US" altLang="ja-JP" sz="1000" dirty="0" smtClean="0">
                <a:solidFill>
                  <a:srgbClr val="FF0000"/>
                </a:solidFill>
                <a:latin typeface="ＭＳ ゴシック" panose="020B0609070205080204" pitchFamily="49" charset="-128"/>
                <a:ea typeface="ＭＳ ゴシック" panose="020B0609070205080204" pitchFamily="49" charset="-128"/>
              </a:rPr>
              <a:t>28</a:t>
            </a:r>
            <a:r>
              <a:rPr kumimoji="1" lang="ja-JP" altLang="en-US" sz="1000" dirty="0" smtClean="0">
                <a:solidFill>
                  <a:srgbClr val="FF0000"/>
                </a:solidFill>
                <a:latin typeface="ＭＳ ゴシック" panose="020B0609070205080204" pitchFamily="49" charset="-128"/>
                <a:ea typeface="ＭＳ ゴシック" panose="020B0609070205080204" pitchFamily="49" charset="-128"/>
              </a:rPr>
              <a:t>㎜</a:t>
            </a:r>
            <a:endParaRPr kumimoji="1" lang="en-US" altLang="ja-JP" sz="1000" dirty="0" smtClean="0">
              <a:solidFill>
                <a:srgbClr val="FF0000"/>
              </a:solidFill>
              <a:latin typeface="ＭＳ ゴシック" panose="020B0609070205080204" pitchFamily="49" charset="-128"/>
              <a:ea typeface="ＭＳ ゴシック" panose="020B0609070205080204" pitchFamily="49" charset="-128"/>
            </a:endParaRPr>
          </a:p>
          <a:p>
            <a:r>
              <a:rPr kumimoji="1" lang="en-US" altLang="ja-JP" sz="1000" dirty="0" smtClean="0">
                <a:solidFill>
                  <a:srgbClr val="FF0000"/>
                </a:solidFill>
                <a:latin typeface="ＭＳ ゴシック" panose="020B0609070205080204" pitchFamily="49" charset="-128"/>
                <a:ea typeface="ＭＳ ゴシック" panose="020B0609070205080204" pitchFamily="49" charset="-128"/>
              </a:rPr>
              <a:t>2</a:t>
            </a:r>
            <a:r>
              <a:rPr kumimoji="1" lang="ja-JP" altLang="en-US" sz="1000" dirty="0" smtClean="0">
                <a:solidFill>
                  <a:srgbClr val="FF0000"/>
                </a:solidFill>
                <a:latin typeface="ＭＳ ゴシック" panose="020B0609070205080204" pitchFamily="49" charset="-128"/>
                <a:ea typeface="ＭＳ ゴシック" panose="020B0609070205080204" pitchFamily="49" charset="-128"/>
              </a:rPr>
              <a:t>列目の幅　</a:t>
            </a:r>
            <a:r>
              <a:rPr kumimoji="1" lang="en-US" altLang="ja-JP" sz="1000" dirty="0" smtClean="0">
                <a:solidFill>
                  <a:srgbClr val="FF0000"/>
                </a:solidFill>
                <a:latin typeface="ＭＳ ゴシック" panose="020B0609070205080204" pitchFamily="49" charset="-128"/>
                <a:ea typeface="ＭＳ ゴシック" panose="020B0609070205080204" pitchFamily="49" charset="-128"/>
              </a:rPr>
              <a:t>24</a:t>
            </a:r>
            <a:r>
              <a:rPr kumimoji="1" lang="ja-JP" altLang="en-US" sz="1000" dirty="0" smtClean="0">
                <a:solidFill>
                  <a:srgbClr val="FF0000"/>
                </a:solidFill>
                <a:latin typeface="ＭＳ ゴシック" panose="020B0609070205080204" pitchFamily="49" charset="-128"/>
                <a:ea typeface="ＭＳ ゴシック" panose="020B0609070205080204" pitchFamily="49" charset="-128"/>
              </a:rPr>
              <a:t>㎜</a:t>
            </a:r>
            <a:endParaRPr lang="en-US" altLang="ja-JP" sz="1000" dirty="0">
              <a:solidFill>
                <a:srgbClr val="FF0000"/>
              </a:solidFill>
              <a:latin typeface="ＭＳ ゴシック" panose="020B0609070205080204" pitchFamily="49" charset="-128"/>
              <a:ea typeface="ＭＳ ゴシック" panose="020B0609070205080204" pitchFamily="49" charset="-128"/>
            </a:endParaRPr>
          </a:p>
          <a:p>
            <a:r>
              <a:rPr kumimoji="1" lang="en-US" altLang="ja-JP" sz="1000" dirty="0" smtClean="0">
                <a:solidFill>
                  <a:srgbClr val="FF0000"/>
                </a:solidFill>
                <a:latin typeface="ＭＳ ゴシック" panose="020B0609070205080204" pitchFamily="49" charset="-128"/>
                <a:ea typeface="ＭＳ ゴシック" panose="020B0609070205080204" pitchFamily="49" charset="-128"/>
              </a:rPr>
              <a:t>3</a:t>
            </a:r>
            <a:r>
              <a:rPr kumimoji="1" lang="ja-JP" altLang="en-US" sz="1000" dirty="0" smtClean="0">
                <a:solidFill>
                  <a:srgbClr val="FF0000"/>
                </a:solidFill>
                <a:latin typeface="ＭＳ ゴシック" panose="020B0609070205080204" pitchFamily="49" charset="-128"/>
                <a:ea typeface="ＭＳ ゴシック" panose="020B0609070205080204" pitchFamily="49" charset="-128"/>
              </a:rPr>
              <a:t>列目の幅　</a:t>
            </a:r>
            <a:r>
              <a:rPr kumimoji="1" lang="en-US" altLang="ja-JP" sz="1000" dirty="0" smtClean="0">
                <a:solidFill>
                  <a:srgbClr val="FF0000"/>
                </a:solidFill>
                <a:latin typeface="ＭＳ ゴシック" panose="020B0609070205080204" pitchFamily="49" charset="-128"/>
                <a:ea typeface="ＭＳ ゴシック" panose="020B0609070205080204" pitchFamily="49" charset="-128"/>
              </a:rPr>
              <a:t>28</a:t>
            </a:r>
            <a:r>
              <a:rPr kumimoji="1" lang="ja-JP" altLang="en-US" sz="1000" dirty="0" smtClean="0">
                <a:solidFill>
                  <a:srgbClr val="FF0000"/>
                </a:solidFill>
                <a:latin typeface="ＭＳ ゴシック" panose="020B0609070205080204" pitchFamily="49" charset="-128"/>
                <a:ea typeface="ＭＳ ゴシック" panose="020B0609070205080204" pitchFamily="49" charset="-128"/>
              </a:rPr>
              <a:t>㎜</a:t>
            </a:r>
            <a:endParaRPr kumimoji="1" lang="en-US" altLang="ja-JP" sz="1000" dirty="0" smtClean="0">
              <a:solidFill>
                <a:srgbClr val="FF0000"/>
              </a:solidFill>
              <a:latin typeface="ＭＳ ゴシック" panose="020B0609070205080204" pitchFamily="49" charset="-128"/>
              <a:ea typeface="ＭＳ ゴシック" panose="020B0609070205080204" pitchFamily="49" charset="-128"/>
            </a:endParaRPr>
          </a:p>
          <a:p>
            <a:r>
              <a:rPr kumimoji="1" lang="en-US" altLang="ja-JP" sz="1000" dirty="0" smtClean="0">
                <a:solidFill>
                  <a:schemeClr val="tx1"/>
                </a:solidFill>
                <a:latin typeface="ＭＳ ゴシック" panose="020B0609070205080204" pitchFamily="49" charset="-128"/>
                <a:ea typeface="ＭＳ ゴシック" panose="020B0609070205080204" pitchFamily="49" charset="-128"/>
              </a:rPr>
              <a:t>1</a:t>
            </a:r>
            <a:r>
              <a:rPr kumimoji="1" lang="ja-JP" altLang="en-US" sz="1000" dirty="0">
                <a:solidFill>
                  <a:schemeClr val="tx1"/>
                </a:solidFill>
                <a:latin typeface="ＭＳ ゴシック" panose="020B0609070205080204" pitchFamily="49" charset="-128"/>
                <a:ea typeface="ＭＳ ゴシック" panose="020B0609070205080204" pitchFamily="49" charset="-128"/>
              </a:rPr>
              <a:t>～</a:t>
            </a:r>
            <a:r>
              <a:rPr kumimoji="1" lang="en-US" altLang="ja-JP" sz="1000" dirty="0">
                <a:solidFill>
                  <a:schemeClr val="tx1"/>
                </a:solidFill>
                <a:latin typeface="ＭＳ ゴシック" panose="020B0609070205080204" pitchFamily="49" charset="-128"/>
                <a:ea typeface="ＭＳ ゴシック" panose="020B0609070205080204" pitchFamily="49" charset="-128"/>
              </a:rPr>
              <a:t>2</a:t>
            </a:r>
            <a:r>
              <a:rPr kumimoji="1" lang="ja-JP" altLang="en-US" sz="1000" dirty="0">
                <a:solidFill>
                  <a:schemeClr val="tx1"/>
                </a:solidFill>
                <a:latin typeface="ＭＳ ゴシック" panose="020B0609070205080204" pitchFamily="49" charset="-128"/>
                <a:ea typeface="ＭＳ ゴシック" panose="020B0609070205080204" pitchFamily="49" charset="-128"/>
              </a:rPr>
              <a:t>段高さ </a:t>
            </a:r>
            <a:r>
              <a:rPr kumimoji="1" lang="en-US" altLang="ja-JP" sz="1000" dirty="0">
                <a:solidFill>
                  <a:schemeClr val="tx1"/>
                </a:solidFill>
                <a:latin typeface="ＭＳ ゴシック" panose="020B0609070205080204" pitchFamily="49" charset="-128"/>
                <a:ea typeface="ＭＳ ゴシック" panose="020B0609070205080204" pitchFamily="49" charset="-128"/>
              </a:rPr>
              <a:t>3.5mm×2</a:t>
            </a:r>
            <a:r>
              <a:rPr kumimoji="1" lang="ja-JP" altLang="en-US" sz="1000" dirty="0">
                <a:solidFill>
                  <a:schemeClr val="tx1"/>
                </a:solidFill>
                <a:latin typeface="ＭＳ ゴシック" panose="020B0609070205080204" pitchFamily="49" charset="-128"/>
                <a:ea typeface="ＭＳ ゴシック" panose="020B0609070205080204" pitchFamily="49" charset="-128"/>
              </a:rPr>
              <a:t>段</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a:p>
            <a:r>
              <a:rPr kumimoji="1" lang="en-US" altLang="ja-JP" sz="1000" dirty="0">
                <a:solidFill>
                  <a:schemeClr val="tx1"/>
                </a:solidFill>
                <a:latin typeface="ＭＳ ゴシック" panose="020B0609070205080204" pitchFamily="49" charset="-128"/>
                <a:ea typeface="ＭＳ ゴシック" panose="020B0609070205080204" pitchFamily="49" charset="-128"/>
              </a:rPr>
              <a:t>3</a:t>
            </a:r>
            <a:r>
              <a:rPr kumimoji="1" lang="ja-JP" altLang="en-US" sz="1000" dirty="0">
                <a:solidFill>
                  <a:schemeClr val="tx1"/>
                </a:solidFill>
                <a:latin typeface="ＭＳ ゴシック" panose="020B0609070205080204" pitchFamily="49" charset="-128"/>
                <a:ea typeface="ＭＳ ゴシック" panose="020B0609070205080204" pitchFamily="49" charset="-128"/>
              </a:rPr>
              <a:t>～</a:t>
            </a:r>
            <a:r>
              <a:rPr kumimoji="1" lang="en-US" altLang="ja-JP" sz="1000" dirty="0">
                <a:solidFill>
                  <a:schemeClr val="tx1"/>
                </a:solidFill>
                <a:latin typeface="ＭＳ ゴシック" panose="020B0609070205080204" pitchFamily="49" charset="-128"/>
                <a:ea typeface="ＭＳ ゴシック" panose="020B0609070205080204" pitchFamily="49" charset="-128"/>
              </a:rPr>
              <a:t>7</a:t>
            </a:r>
            <a:r>
              <a:rPr kumimoji="1" lang="ja-JP" altLang="en-US" sz="1000" dirty="0">
                <a:solidFill>
                  <a:schemeClr val="tx1"/>
                </a:solidFill>
                <a:latin typeface="ＭＳ ゴシック" panose="020B0609070205080204" pitchFamily="49" charset="-128"/>
                <a:ea typeface="ＭＳ ゴシック" panose="020B0609070205080204" pitchFamily="49" charset="-128"/>
              </a:rPr>
              <a:t>段高さ </a:t>
            </a:r>
            <a:r>
              <a:rPr kumimoji="1" lang="en-US" altLang="ja-JP" sz="1000" dirty="0">
                <a:solidFill>
                  <a:schemeClr val="tx1"/>
                </a:solidFill>
                <a:latin typeface="ＭＳ ゴシック" panose="020B0609070205080204" pitchFamily="49" charset="-128"/>
                <a:ea typeface="ＭＳ ゴシック" panose="020B0609070205080204" pitchFamily="49" charset="-128"/>
              </a:rPr>
              <a:t>5.0mm×5</a:t>
            </a:r>
            <a:r>
              <a:rPr kumimoji="1" lang="ja-JP" altLang="en-US" sz="1000" dirty="0">
                <a:solidFill>
                  <a:schemeClr val="tx1"/>
                </a:solidFill>
                <a:latin typeface="ＭＳ ゴシック" panose="020B0609070205080204" pitchFamily="49" charset="-128"/>
                <a:ea typeface="ＭＳ ゴシック" panose="020B0609070205080204" pitchFamily="49" charset="-128"/>
              </a:rPr>
              <a:t>段</a:t>
            </a:r>
          </a:p>
        </p:txBody>
      </p:sp>
      <p:sp>
        <p:nvSpPr>
          <p:cNvPr id="45" name="吹き出し: 線 72">
            <a:extLst>
              <a:ext uri="{FF2B5EF4-FFF2-40B4-BE49-F238E27FC236}">
                <a16:creationId xmlns:a16="http://schemas.microsoft.com/office/drawing/2014/main" id="{3C8C3990-8C00-4881-AF58-2C5AB2BDF98D}"/>
              </a:ext>
            </a:extLst>
          </p:cNvPr>
          <p:cNvSpPr/>
          <p:nvPr/>
        </p:nvSpPr>
        <p:spPr>
          <a:xfrm>
            <a:off x="5355351" y="5701601"/>
            <a:ext cx="1100526" cy="340655"/>
          </a:xfrm>
          <a:prstGeom prst="borderCallout1">
            <a:avLst>
              <a:gd name="adj1" fmla="val 39802"/>
              <a:gd name="adj2" fmla="val 102451"/>
              <a:gd name="adj3" fmla="val -48443"/>
              <a:gd name="adj4" fmla="val 12183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a:solidFill>
                  <a:schemeClr val="tx1"/>
                </a:solidFill>
                <a:latin typeface="ＭＳ ゴシック" panose="020B0609070205080204" pitchFamily="49" charset="-128"/>
                <a:ea typeface="ＭＳ ゴシック" panose="020B0609070205080204" pitchFamily="49" charset="-128"/>
              </a:rPr>
              <a:t>MS</a:t>
            </a:r>
            <a:r>
              <a:rPr kumimoji="1" lang="ja-JP" altLang="en-US" sz="1000" dirty="0">
                <a:solidFill>
                  <a:schemeClr val="tx1"/>
                </a:solidFill>
                <a:latin typeface="ＭＳ ゴシック" panose="020B0609070205080204" pitchFamily="49" charset="-128"/>
                <a:ea typeface="ＭＳ ゴシック" panose="020B0609070205080204" pitchFamily="49" charset="-128"/>
              </a:rPr>
              <a:t>ゴシック</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a:p>
            <a:pPr algn="ctr"/>
            <a:r>
              <a:rPr kumimoji="1" lang="en-US" altLang="ja-JP" sz="1000" dirty="0">
                <a:solidFill>
                  <a:schemeClr val="tx1"/>
                </a:solidFill>
                <a:latin typeface="ＭＳ ゴシック" panose="020B0609070205080204" pitchFamily="49" charset="-128"/>
                <a:ea typeface="ＭＳ ゴシック" panose="020B0609070205080204" pitchFamily="49" charset="-128"/>
              </a:rPr>
              <a:t>5</a:t>
            </a:r>
            <a:r>
              <a:rPr kumimoji="1" lang="ja-JP" altLang="en-US" sz="1000" dirty="0">
                <a:solidFill>
                  <a:schemeClr val="tx1"/>
                </a:solidFill>
                <a:latin typeface="ＭＳ ゴシック" panose="020B0609070205080204" pitchFamily="49" charset="-128"/>
                <a:ea typeface="ＭＳ ゴシック" panose="020B0609070205080204" pitchFamily="49" charset="-128"/>
              </a:rPr>
              <a:t>ポイント</a:t>
            </a:r>
          </a:p>
        </p:txBody>
      </p:sp>
      <p:sp>
        <p:nvSpPr>
          <p:cNvPr id="46" name="吹き出し: 線 73">
            <a:extLst>
              <a:ext uri="{FF2B5EF4-FFF2-40B4-BE49-F238E27FC236}">
                <a16:creationId xmlns:a16="http://schemas.microsoft.com/office/drawing/2014/main" id="{1A26F4C9-EB67-4337-8EE9-9ECD106A433E}"/>
              </a:ext>
            </a:extLst>
          </p:cNvPr>
          <p:cNvSpPr/>
          <p:nvPr/>
        </p:nvSpPr>
        <p:spPr>
          <a:xfrm>
            <a:off x="8092736" y="5155689"/>
            <a:ext cx="1504840" cy="390596"/>
          </a:xfrm>
          <a:prstGeom prst="borderCallout1">
            <a:avLst>
              <a:gd name="adj1" fmla="val -797"/>
              <a:gd name="adj2" fmla="val 42872"/>
              <a:gd name="adj3" fmla="val -35837"/>
              <a:gd name="adj4" fmla="val -1101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latin typeface="ＭＳ ゴシック" panose="020B0609070205080204" pitchFamily="49" charset="-128"/>
                <a:ea typeface="ＭＳ ゴシック" panose="020B0609070205080204" pitchFamily="49" charset="-128"/>
              </a:rPr>
              <a:t>表の大きさ</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a:p>
            <a:r>
              <a:rPr kumimoji="1" lang="ja-JP" altLang="en-US" sz="1000" dirty="0">
                <a:solidFill>
                  <a:schemeClr val="tx1"/>
                </a:solidFill>
                <a:latin typeface="ＭＳ ゴシック" panose="020B0609070205080204" pitchFamily="49" charset="-128"/>
                <a:ea typeface="ＭＳ ゴシック" panose="020B0609070205080204" pitchFamily="49" charset="-128"/>
              </a:rPr>
              <a:t>幅 </a:t>
            </a:r>
            <a:r>
              <a:rPr kumimoji="1" lang="en-US" altLang="ja-JP" sz="1000" dirty="0">
                <a:solidFill>
                  <a:schemeClr val="tx1"/>
                </a:solidFill>
                <a:latin typeface="ＭＳ ゴシック" panose="020B0609070205080204" pitchFamily="49" charset="-128"/>
                <a:ea typeface="ＭＳ ゴシック" panose="020B0609070205080204" pitchFamily="49" charset="-128"/>
              </a:rPr>
              <a:t>80mm</a:t>
            </a:r>
            <a:r>
              <a:rPr kumimoji="1" lang="ja-JP" altLang="en-US" sz="1000" dirty="0">
                <a:solidFill>
                  <a:schemeClr val="tx1"/>
                </a:solidFill>
                <a:latin typeface="ＭＳ ゴシック" panose="020B0609070205080204" pitchFamily="49" charset="-128"/>
                <a:ea typeface="ＭＳ ゴシック" panose="020B0609070205080204" pitchFamily="49" charset="-128"/>
              </a:rPr>
              <a:t>　高さ </a:t>
            </a:r>
            <a:r>
              <a:rPr kumimoji="1" lang="en-US" altLang="ja-JP" sz="1000" dirty="0">
                <a:solidFill>
                  <a:schemeClr val="tx1"/>
                </a:solidFill>
                <a:latin typeface="ＭＳ ゴシック" panose="020B0609070205080204" pitchFamily="49" charset="-128"/>
                <a:ea typeface="ＭＳ ゴシック" panose="020B0609070205080204" pitchFamily="49" charset="-128"/>
              </a:rPr>
              <a:t>5.0mm</a:t>
            </a:r>
          </a:p>
        </p:txBody>
      </p:sp>
      <p:sp>
        <p:nvSpPr>
          <p:cNvPr id="47" name="正方形/長方形 46">
            <a:extLst>
              <a:ext uri="{FF2B5EF4-FFF2-40B4-BE49-F238E27FC236}">
                <a16:creationId xmlns:a16="http://schemas.microsoft.com/office/drawing/2014/main" id="{24B85CD2-125D-43C2-A501-3ACA83E51BF5}"/>
              </a:ext>
            </a:extLst>
          </p:cNvPr>
          <p:cNvSpPr/>
          <p:nvPr/>
        </p:nvSpPr>
        <p:spPr>
          <a:xfrm>
            <a:off x="5020111" y="3956930"/>
            <a:ext cx="2880000" cy="180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a:extLst>
              <a:ext uri="{FF2B5EF4-FFF2-40B4-BE49-F238E27FC236}">
                <a16:creationId xmlns:a16="http://schemas.microsoft.com/office/drawing/2014/main" id="{59B9C157-40F6-4E84-AEE9-CFA880B1DE1B}"/>
              </a:ext>
            </a:extLst>
          </p:cNvPr>
          <p:cNvSpPr/>
          <p:nvPr/>
        </p:nvSpPr>
        <p:spPr>
          <a:xfrm>
            <a:off x="5020111" y="4134730"/>
            <a:ext cx="2880000" cy="180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a:extLst>
              <a:ext uri="{FF2B5EF4-FFF2-40B4-BE49-F238E27FC236}">
                <a16:creationId xmlns:a16="http://schemas.microsoft.com/office/drawing/2014/main" id="{D82AACBF-D02F-4348-8453-DEE657E0DB95}"/>
              </a:ext>
            </a:extLst>
          </p:cNvPr>
          <p:cNvSpPr/>
          <p:nvPr/>
        </p:nvSpPr>
        <p:spPr>
          <a:xfrm>
            <a:off x="5020111" y="4312530"/>
            <a:ext cx="2880000" cy="180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7BF41E9C-89E8-47C7-B498-A0CFC17BA983}"/>
              </a:ext>
            </a:extLst>
          </p:cNvPr>
          <p:cNvSpPr/>
          <p:nvPr/>
        </p:nvSpPr>
        <p:spPr>
          <a:xfrm>
            <a:off x="5020111" y="4490330"/>
            <a:ext cx="2880000" cy="180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a:extLst>
              <a:ext uri="{FF2B5EF4-FFF2-40B4-BE49-F238E27FC236}">
                <a16:creationId xmlns:a16="http://schemas.microsoft.com/office/drawing/2014/main" id="{19B0D4E4-6109-4DEF-BEC4-484FF54940EB}"/>
              </a:ext>
            </a:extLst>
          </p:cNvPr>
          <p:cNvSpPr/>
          <p:nvPr/>
        </p:nvSpPr>
        <p:spPr>
          <a:xfrm>
            <a:off x="667385" y="2132856"/>
            <a:ext cx="595035" cy="338554"/>
          </a:xfrm>
          <a:prstGeom prst="rect">
            <a:avLst/>
          </a:prstGeom>
        </p:spPr>
        <p:txBody>
          <a:bodyPr wrap="none">
            <a:spAutoFit/>
          </a:bodyPr>
          <a:lstStyle/>
          <a:p>
            <a:r>
              <a:rPr lang="ja-JP" altLang="en-US" sz="1600" dirty="0">
                <a:latin typeface="MS UI Gothic" panose="020B0600070205080204" pitchFamily="50" charset="-128"/>
                <a:ea typeface="MS UI Gothic" panose="020B0600070205080204" pitchFamily="50" charset="-128"/>
              </a:rPr>
              <a:t>表面</a:t>
            </a:r>
            <a:endParaRPr lang="en-US" altLang="ja-JP" sz="1600" dirty="0">
              <a:latin typeface="MS UI Gothic" panose="020B0600070205080204" pitchFamily="50" charset="-128"/>
              <a:ea typeface="MS UI Gothic" panose="020B0600070205080204" pitchFamily="50" charset="-128"/>
            </a:endParaRPr>
          </a:p>
        </p:txBody>
      </p:sp>
      <p:sp>
        <p:nvSpPr>
          <p:cNvPr id="52" name="正方形/長方形 51">
            <a:extLst>
              <a:ext uri="{FF2B5EF4-FFF2-40B4-BE49-F238E27FC236}">
                <a16:creationId xmlns:a16="http://schemas.microsoft.com/office/drawing/2014/main" id="{B29DAA67-060E-42D5-BCEB-6DB8C5DDA7DB}"/>
              </a:ext>
            </a:extLst>
          </p:cNvPr>
          <p:cNvSpPr/>
          <p:nvPr/>
        </p:nvSpPr>
        <p:spPr>
          <a:xfrm>
            <a:off x="5078045" y="2132856"/>
            <a:ext cx="595035" cy="338554"/>
          </a:xfrm>
          <a:prstGeom prst="rect">
            <a:avLst/>
          </a:prstGeom>
        </p:spPr>
        <p:txBody>
          <a:bodyPr wrap="none">
            <a:spAutoFit/>
          </a:bodyPr>
          <a:lstStyle/>
          <a:p>
            <a:r>
              <a:rPr lang="ja-JP" altLang="en-US" sz="1600" dirty="0">
                <a:latin typeface="MS UI Gothic" panose="020B0600070205080204" pitchFamily="50" charset="-128"/>
                <a:ea typeface="MS UI Gothic" panose="020B0600070205080204" pitchFamily="50" charset="-128"/>
              </a:rPr>
              <a:t>裏面</a:t>
            </a:r>
            <a:endParaRPr lang="en-US" altLang="ja-JP" sz="1600" dirty="0">
              <a:latin typeface="MS UI Gothic" panose="020B0600070205080204" pitchFamily="50" charset="-128"/>
              <a:ea typeface="MS UI Gothic" panose="020B0600070205080204" pitchFamily="50" charset="-128"/>
            </a:endParaRPr>
          </a:p>
        </p:txBody>
      </p:sp>
      <p:sp>
        <p:nvSpPr>
          <p:cNvPr id="53" name="吹き出し: 線 105">
            <a:extLst>
              <a:ext uri="{FF2B5EF4-FFF2-40B4-BE49-F238E27FC236}">
                <a16:creationId xmlns:a16="http://schemas.microsoft.com/office/drawing/2014/main" id="{8368E264-1695-453E-B06E-64BA4434571A}"/>
              </a:ext>
            </a:extLst>
          </p:cNvPr>
          <p:cNvSpPr/>
          <p:nvPr/>
        </p:nvSpPr>
        <p:spPr>
          <a:xfrm>
            <a:off x="767918" y="5871928"/>
            <a:ext cx="1100526" cy="459110"/>
          </a:xfrm>
          <a:prstGeom prst="borderCallout1">
            <a:avLst>
              <a:gd name="adj1" fmla="val 774"/>
              <a:gd name="adj2" fmla="val 13363"/>
              <a:gd name="adj3" fmla="val -68456"/>
              <a:gd name="adj4" fmla="val 2969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ＭＳ ゴシック" panose="020B0609070205080204" pitchFamily="49" charset="-128"/>
                <a:ea typeface="ＭＳ ゴシック" panose="020B0609070205080204" pitchFamily="49" charset="-128"/>
              </a:rPr>
              <a:t>厚み</a:t>
            </a:r>
            <a:endParaRPr kumimoji="1" lang="en-US" altLang="ja-JP" sz="1000" dirty="0" smtClean="0">
              <a:solidFill>
                <a:schemeClr val="tx1"/>
              </a:solidFill>
              <a:latin typeface="ＭＳ ゴシック" panose="020B0609070205080204" pitchFamily="49" charset="-128"/>
              <a:ea typeface="ＭＳ ゴシック" panose="020B0609070205080204" pitchFamily="49" charset="-128"/>
            </a:endParaRPr>
          </a:p>
          <a:p>
            <a:pPr algn="ctr"/>
            <a:r>
              <a:rPr lang="en-US" altLang="ja-JP" sz="1000" dirty="0" smtClean="0">
                <a:solidFill>
                  <a:schemeClr val="tx1"/>
                </a:solidFill>
                <a:latin typeface="ＭＳ ゴシック" panose="020B0609070205080204" pitchFamily="49" charset="-128"/>
                <a:ea typeface="ＭＳ ゴシック" panose="020B0609070205080204" pitchFamily="49" charset="-128"/>
              </a:rPr>
              <a:t>0.76mm</a:t>
            </a:r>
            <a:endParaRPr kumimoji="1" lang="en-US" altLang="ja-JP" sz="1000" dirty="0">
              <a:solidFill>
                <a:schemeClr val="tx1"/>
              </a:solidFill>
              <a:latin typeface="ＭＳ ゴシック" panose="020B0609070205080204" pitchFamily="49" charset="-128"/>
              <a:ea typeface="ＭＳ ゴシック" panose="020B0609070205080204" pitchFamily="49" charset="-128"/>
            </a:endParaRPr>
          </a:p>
        </p:txBody>
      </p:sp>
      <p:sp>
        <p:nvSpPr>
          <p:cNvPr id="2" name="正方形/長方形 1"/>
          <p:cNvSpPr/>
          <p:nvPr/>
        </p:nvSpPr>
        <p:spPr bwMode="auto">
          <a:xfrm>
            <a:off x="3584848" y="1011493"/>
            <a:ext cx="5688632" cy="504056"/>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rtlCol="0" anchor="ctr"/>
          <a:lstStyle/>
          <a:p>
            <a:r>
              <a:rPr lang="ja-JP" altLang="en-US" dirty="0" smtClean="0">
                <a:latin typeface="ＭＳ ゴシック" panose="020B0609070205080204" pitchFamily="49" charset="-128"/>
                <a:ea typeface="ＭＳ ゴシック" panose="020B0609070205080204" pitchFamily="49" charset="-128"/>
              </a:rPr>
              <a:t>・</a:t>
            </a:r>
            <a:r>
              <a:rPr lang="ja-JP" altLang="en-US" smtClean="0">
                <a:latin typeface="ＭＳ ゴシック" panose="020B0609070205080204" pitchFamily="49" charset="-128"/>
                <a:ea typeface="ＭＳ ゴシック" panose="020B0609070205080204" pitchFamily="49" charset="-128"/>
              </a:rPr>
              <a:t>プラスチックカード</a:t>
            </a:r>
            <a:r>
              <a:rPr lang="ja-JP" altLang="en-US" smtClean="0">
                <a:latin typeface="ＭＳ ゴシック" panose="020B0609070205080204" pitchFamily="49" charset="-128"/>
                <a:ea typeface="ＭＳ ゴシック" panose="020B0609070205080204" pitchFamily="49" charset="-128"/>
              </a:rPr>
              <a:t>の規格</a:t>
            </a:r>
            <a:r>
              <a:rPr lang="ja-JP" altLang="en-US" dirty="0" smtClean="0">
                <a:latin typeface="ＭＳ ゴシック" panose="020B0609070205080204" pitchFamily="49" charset="-128"/>
                <a:ea typeface="ＭＳ ゴシック" panose="020B0609070205080204" pitchFamily="49" charset="-128"/>
              </a:rPr>
              <a:t>　</a:t>
            </a:r>
            <a:r>
              <a:rPr lang="en-US" altLang="ja-JP" dirty="0" smtClean="0">
                <a:latin typeface="ＭＳ ゴシック" panose="020B0609070205080204" pitchFamily="49" charset="-128"/>
                <a:ea typeface="ＭＳ ゴシック" panose="020B0609070205080204" pitchFamily="49" charset="-128"/>
              </a:rPr>
              <a:t>JIS </a:t>
            </a:r>
            <a:r>
              <a:rPr lang="en-US" altLang="ja-JP" dirty="0">
                <a:latin typeface="ＭＳ ゴシック" panose="020B0609070205080204" pitchFamily="49" charset="-128"/>
                <a:ea typeface="ＭＳ ゴシック" panose="020B0609070205080204" pitchFamily="49" charset="-128"/>
              </a:rPr>
              <a:t>X </a:t>
            </a:r>
            <a:r>
              <a:rPr lang="en-US" altLang="ja-JP" dirty="0" smtClean="0">
                <a:latin typeface="ＭＳ ゴシック" panose="020B0609070205080204" pitchFamily="49" charset="-128"/>
                <a:ea typeface="ＭＳ ゴシック" panose="020B0609070205080204" pitchFamily="49" charset="-128"/>
              </a:rPr>
              <a:t>6301 ID-1</a:t>
            </a:r>
            <a:r>
              <a:rPr lang="ja-JP" altLang="en-US" dirty="0">
                <a:latin typeface="ＭＳ ゴシック" panose="020B0609070205080204" pitchFamily="49" charset="-128"/>
                <a:ea typeface="ＭＳ ゴシック" panose="020B0609070205080204" pitchFamily="49" charset="-128"/>
              </a:rPr>
              <a:t> </a:t>
            </a:r>
            <a:r>
              <a:rPr lang="en-US" altLang="ja-JP" dirty="0" smtClean="0">
                <a:latin typeface="ＭＳ ゴシック" panose="020B0609070205080204" pitchFamily="49" charset="-128"/>
                <a:ea typeface="ＭＳ ゴシック" panose="020B0609070205080204" pitchFamily="49" charset="-128"/>
              </a:rPr>
              <a:t>PVC</a:t>
            </a:r>
            <a:endParaRPr kumimoji="0" lang="ja-JP" altLang="en-US" sz="1800" dirty="0" smtClean="0">
              <a:latin typeface="ＭＳ ゴシック" panose="020B0609070205080204" pitchFamily="49" charset="-128"/>
              <a:ea typeface="ＭＳ ゴシック" panose="020B0609070205080204" pitchFamily="49" charset="-128"/>
            </a:endParaRPr>
          </a:p>
        </p:txBody>
      </p:sp>
      <p:cxnSp>
        <p:nvCxnSpPr>
          <p:cNvPr id="4" name="直線コネクタ 3"/>
          <p:cNvCxnSpPr/>
          <p:nvPr/>
        </p:nvCxnSpPr>
        <p:spPr>
          <a:xfrm flipH="1" flipV="1">
            <a:off x="3584848" y="4924586"/>
            <a:ext cx="72008" cy="777015"/>
          </a:xfrm>
          <a:prstGeom prst="line">
            <a:avLst/>
          </a:prstGeom>
          <a:ln/>
        </p:spPr>
        <p:style>
          <a:lnRef idx="2">
            <a:schemeClr val="dk1"/>
          </a:lnRef>
          <a:fillRef idx="0">
            <a:schemeClr val="dk1"/>
          </a:fillRef>
          <a:effectRef idx="1">
            <a:schemeClr val="dk1"/>
          </a:effectRef>
          <a:fontRef idx="minor">
            <a:schemeClr val="tx1"/>
          </a:fontRef>
        </p:style>
      </p:cxnSp>
      <p:sp>
        <p:nvSpPr>
          <p:cNvPr id="55" name="吹き出し: 線 105">
            <a:extLst>
              <a:ext uri="{FF2B5EF4-FFF2-40B4-BE49-F238E27FC236}">
                <a16:creationId xmlns:a16="http://schemas.microsoft.com/office/drawing/2014/main" id="{8368E264-1695-453E-B06E-64BA4434571A}"/>
              </a:ext>
            </a:extLst>
          </p:cNvPr>
          <p:cNvSpPr/>
          <p:nvPr/>
        </p:nvSpPr>
        <p:spPr>
          <a:xfrm>
            <a:off x="2092520" y="5914864"/>
            <a:ext cx="1100526" cy="459110"/>
          </a:xfrm>
          <a:prstGeom prst="borderCallout1">
            <a:avLst>
              <a:gd name="adj1" fmla="val 774"/>
              <a:gd name="adj2" fmla="val 13363"/>
              <a:gd name="adj3" fmla="val -116588"/>
              <a:gd name="adj4" fmla="val 10793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ＭＳ ゴシック" panose="020B0609070205080204" pitchFamily="49" charset="-128"/>
                <a:ea typeface="ＭＳ ゴシック" panose="020B0609070205080204" pitchFamily="49" charset="-128"/>
              </a:rPr>
              <a:t>印影印刷を行うこと</a:t>
            </a:r>
            <a:endParaRPr kumimoji="1" lang="en-US" altLang="ja-JP" sz="1000" dirty="0" smtClean="0">
              <a:solidFill>
                <a:schemeClr val="tx1"/>
              </a:solidFill>
              <a:latin typeface="ＭＳ ゴシック" panose="020B0609070205080204" pitchFamily="49" charset="-128"/>
              <a:ea typeface="ＭＳ ゴシック" panose="020B0609070205080204" pitchFamily="49" charset="-128"/>
            </a:endParaRPr>
          </a:p>
        </p:txBody>
      </p:sp>
      <p:sp>
        <p:nvSpPr>
          <p:cNvPr id="56" name="タイトル 1"/>
          <p:cNvSpPr txBox="1">
            <a:spLocks/>
          </p:cNvSpPr>
          <p:nvPr/>
        </p:nvSpPr>
        <p:spPr>
          <a:xfrm>
            <a:off x="-271662" y="265557"/>
            <a:ext cx="1878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rtlCol="0" anchor="ctr">
            <a:spAutoFit/>
          </a:bodyPr>
          <a:lstStyle>
            <a:lvl1pPr algn="ctr" defTabSz="914400" rtl="0" eaLnBrk="1" latinLnBrk="0" hangingPunct="1">
              <a:spcBef>
                <a:spcPct val="0"/>
              </a:spcBef>
              <a:buNone/>
              <a:defRPr kumimoji="1" lang="ja-JP" altLang="en-US" sz="3600" b="1" kern="1200" dirty="0">
                <a:solidFill>
                  <a:schemeClr val="tx1"/>
                </a:solidFill>
                <a:latin typeface="Meiryo UI" pitchFamily="50" charset="-128"/>
                <a:ea typeface="Meiryo UI" pitchFamily="50" charset="-128"/>
                <a:cs typeface="Meiryo UI" pitchFamily="50" charset="-128"/>
              </a:defRPr>
            </a:lvl1pPr>
          </a:lstStyle>
          <a:p>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別添仕様１</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54728571"/>
      </p:ext>
    </p:extLst>
  </p:cSld>
  <p:clrMapOvr>
    <a:masterClrMapping/>
  </p:clrMapOvr>
  <p:timing>
    <p:tnLst>
      <p:par>
        <p:cTn id="1" dur="indefinite" restart="never" nodeType="tmRoot"/>
      </p:par>
    </p:tnLst>
  </p:timing>
</p:sld>
</file>

<file path=ppt/theme/theme1.xml><?xml version="1.0" encoding="utf-8"?>
<a:theme xmlns:a="http://schemas.openxmlformats.org/drawingml/2006/main" name="【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ヘッダー修正（PPT）.pptx" id="{BA91829E-AC79-4E60-8307-CE9768C582EC}" vid="{3DAD78C8-E631-4243-AE77-7CF5444DEDC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364</Words>
  <Application>Microsoft Office PowerPoint</Application>
  <PresentationFormat>A4 210 x 297 mm</PresentationFormat>
  <Paragraphs>52</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Meiryo UI</vt:lpstr>
      <vt:lpstr>ＭＳ Ｐゴシック</vt:lpstr>
      <vt:lpstr>MS UI Gothic</vt:lpstr>
      <vt:lpstr>ＭＳ ゴシック</vt:lpstr>
      <vt:lpstr>メイリオ</vt:lpstr>
      <vt:lpstr>Arial</vt:lpstr>
      <vt:lpstr>Calibri</vt:lpstr>
      <vt:lpstr>Wingdings</vt:lpstr>
      <vt:lpstr>【機○・記載例なし】</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2021-12-24T05:59:01Z</dcterms:created>
  <dcterms:modified xsi:type="dcterms:W3CDTF">2022-03-02T10:57:26Z</dcterms:modified>
</cp:coreProperties>
</file>