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9" r:id="rId2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>
          <p15:clr>
            <a:srgbClr val="A4A3A4"/>
          </p15:clr>
        </p15:guide>
        <p15:guide id="2" pos="1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6EC"/>
    <a:srgbClr val="FF5A00"/>
    <a:srgbClr val="0098D0"/>
    <a:srgbClr val="0064C8"/>
    <a:srgbClr val="B197D3"/>
    <a:srgbClr val="FFBE3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4647" autoAdjust="0"/>
  </p:normalViewPr>
  <p:slideViewPr>
    <p:cSldViewPr>
      <p:cViewPr varScale="1">
        <p:scale>
          <a:sx n="73" d="100"/>
          <a:sy n="73" d="100"/>
        </p:scale>
        <p:origin x="1458" y="66"/>
      </p:cViewPr>
      <p:guideLst>
        <p:guide orient="horz" pos="414"/>
        <p:guide pos="126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機密性○</a:t>
            </a:r>
            <a:endParaRPr lang="en-US" altLang="ja-JP" dirty="0" smtClean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588439"/>
            <a:ext cx="84201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lang="ja-JP" altLang="en-US" sz="3600" b="1" dirty="0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4653136"/>
            <a:ext cx="6934200" cy="12557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lang="ja-JP" altLang="en-US" sz="2400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 algn="ctr"/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8EED-0542-4C86-A18B-4CD095A08138}" type="datetime1">
              <a:rPr kumimoji="1" lang="ja-JP" altLang="en-US" smtClean="0"/>
              <a:t>2022/3/2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66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93439" y="1520788"/>
            <a:ext cx="7423989" cy="646331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dirty="0" smtClean="0"/>
              <a:t>１．見出しの記入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FD6B-AACB-4FB5-A82B-515F0D3C0BFC}" type="datetime1">
              <a:rPr kumimoji="1" lang="ja-JP" altLang="en-US" smtClean="0"/>
              <a:t>2022/3/2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6CFB-7E9F-4517-9C6C-7920C3455632}" type="datetime1">
              <a:rPr kumimoji="1" lang="ja-JP" altLang="en-US" smtClean="0"/>
              <a:t>2022/3/2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00471" y="188640"/>
            <a:ext cx="9505503" cy="461665"/>
          </a:xfrm>
        </p:spPr>
        <p:txBody>
          <a:bodyPr wrap="square">
            <a:spAutoFit/>
          </a:bodyPr>
          <a:lstStyle>
            <a:lvl1pPr algn="l">
              <a:def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00794" y="6309320"/>
            <a:ext cx="9396722" cy="161583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（資料）●●</a:t>
            </a:r>
            <a:endParaRPr kumimoji="1" lang="ja-JP" altLang="en-US" dirty="0"/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200794" y="3104964"/>
            <a:ext cx="1853071" cy="307777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20pt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200472" y="3769295"/>
            <a:ext cx="1298432" cy="215444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14pt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200472" y="4365104"/>
            <a:ext cx="1102866" cy="161583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説明文（</a:t>
            </a:r>
            <a:r>
              <a:rPr kumimoji="1" lang="en-US" altLang="ja-JP" dirty="0" smtClean="0"/>
              <a:t>10.5pt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200025" y="764704"/>
            <a:ext cx="9505950" cy="525886"/>
          </a:xfr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57175" lvl="0" indent="-257175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00025" y="274638"/>
            <a:ext cx="9469499" cy="382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0024" y="800708"/>
            <a:ext cx="9469499" cy="1210689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10695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57702473-496F-4EA5-8617-C076904D98E0}" type="datetime1">
              <a:rPr lang="ja-JP" altLang="en-US" smtClean="0"/>
              <a:t>2022/3/2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92827" y="652534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05295" y="652534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kumimoji="1" sz="1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kumimoji="1" sz="10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200471" y="265584"/>
            <a:ext cx="95055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lang="ja-JP" altLang="en-US" sz="3600" b="1" kern="1200" dirty="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第二種電気工事士免状の仕様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0D20F03-5784-42EE-9C42-0680E96DF4AE}"/>
              </a:ext>
            </a:extLst>
          </p:cNvPr>
          <p:cNvSpPr/>
          <p:nvPr/>
        </p:nvSpPr>
        <p:spPr>
          <a:xfrm>
            <a:off x="4658415" y="6157595"/>
            <a:ext cx="5158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備考　白色のプラスチック板を用い、裏面には免状作成後に記入する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文字及び証印が容易に消えない処理を施すこと。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B300FE17-610F-4A37-8BEB-9CD2DD61199F}"/>
              </a:ext>
            </a:extLst>
          </p:cNvPr>
          <p:cNvCxnSpPr>
            <a:cxnSpLocks/>
          </p:cNvCxnSpPr>
          <p:nvPr/>
        </p:nvCxnSpPr>
        <p:spPr>
          <a:xfrm flipH="1">
            <a:off x="1083121" y="3293970"/>
            <a:ext cx="30816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四角形: 角を丸くする 92">
            <a:extLst>
              <a:ext uri="{FF2B5EF4-FFF2-40B4-BE49-F238E27FC236}">
                <a16:creationId xmlns:a16="http://schemas.microsoft.com/office/drawing/2014/main" id="{DC4E37BE-963D-4C54-A937-04A36688B69E}"/>
              </a:ext>
            </a:extLst>
          </p:cNvPr>
          <p:cNvSpPr>
            <a:spLocks/>
          </p:cNvSpPr>
          <p:nvPr/>
        </p:nvSpPr>
        <p:spPr>
          <a:xfrm>
            <a:off x="1083129" y="3634009"/>
            <a:ext cx="3081209" cy="1944000"/>
          </a:xfrm>
          <a:prstGeom prst="roundRect">
            <a:avLst>
              <a:gd name="adj" fmla="val 55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9855D78-04F7-4F06-9350-7B2C1BB84FF7}"/>
              </a:ext>
            </a:extLst>
          </p:cNvPr>
          <p:cNvSpPr>
            <a:spLocks noChangeAspect="1"/>
          </p:cNvSpPr>
          <p:nvPr/>
        </p:nvSpPr>
        <p:spPr>
          <a:xfrm>
            <a:off x="1130252" y="3990082"/>
            <a:ext cx="1080000" cy="14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写　真</a:t>
            </a:r>
            <a:endParaRPr kumimoji="1" lang="en-US" altLang="ja-JP" dirty="0">
              <a:solidFill>
                <a:schemeClr val="tx1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algn="ctr"/>
            <a:endParaRPr kumimoji="1" lang="ja-JP" altLang="en-US" sz="1200" dirty="0">
              <a:solidFill>
                <a:schemeClr val="tx1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274ED66-CB46-48E8-9368-9BE037BF0B03}"/>
              </a:ext>
            </a:extLst>
          </p:cNvPr>
          <p:cNvCxnSpPr>
            <a:cxnSpLocks/>
          </p:cNvCxnSpPr>
          <p:nvPr/>
        </p:nvCxnSpPr>
        <p:spPr>
          <a:xfrm flipH="1" flipV="1">
            <a:off x="1083121" y="3186239"/>
            <a:ext cx="8" cy="447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EA275DE-F80C-478A-92E2-16A940538839}"/>
              </a:ext>
            </a:extLst>
          </p:cNvPr>
          <p:cNvSpPr/>
          <p:nvPr/>
        </p:nvSpPr>
        <p:spPr>
          <a:xfrm>
            <a:off x="2183026" y="3140082"/>
            <a:ext cx="569067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85.6mm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5EC1AC1B-4193-4FE3-8F8B-8399D76906D0}"/>
              </a:ext>
            </a:extLst>
          </p:cNvPr>
          <p:cNvCxnSpPr>
            <a:cxnSpLocks/>
          </p:cNvCxnSpPr>
          <p:nvPr/>
        </p:nvCxnSpPr>
        <p:spPr>
          <a:xfrm>
            <a:off x="602380" y="3634009"/>
            <a:ext cx="480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54EBEAC-5B93-46E2-82BE-C9521FD4D823}"/>
              </a:ext>
            </a:extLst>
          </p:cNvPr>
          <p:cNvCxnSpPr>
            <a:cxnSpLocks/>
          </p:cNvCxnSpPr>
          <p:nvPr/>
        </p:nvCxnSpPr>
        <p:spPr>
          <a:xfrm>
            <a:off x="602380" y="5578009"/>
            <a:ext cx="4807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A7871F0-655C-41C7-8A8F-05A9076EF7F1}"/>
              </a:ext>
            </a:extLst>
          </p:cNvPr>
          <p:cNvCxnSpPr>
            <a:cxnSpLocks/>
          </p:cNvCxnSpPr>
          <p:nvPr/>
        </p:nvCxnSpPr>
        <p:spPr>
          <a:xfrm flipV="1">
            <a:off x="804317" y="3634009"/>
            <a:ext cx="0" cy="1944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C40A701-6D30-49DC-B555-2A853D7E3F27}"/>
              </a:ext>
            </a:extLst>
          </p:cNvPr>
          <p:cNvSpPr/>
          <p:nvPr/>
        </p:nvSpPr>
        <p:spPr>
          <a:xfrm rot="16200000">
            <a:off x="565500" y="4572087"/>
            <a:ext cx="4424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54mm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14DF10-3FA4-41BD-AB2D-DA060D444538}"/>
              </a:ext>
            </a:extLst>
          </p:cNvPr>
          <p:cNvSpPr/>
          <p:nvPr/>
        </p:nvSpPr>
        <p:spPr>
          <a:xfrm>
            <a:off x="1082358" y="3603418"/>
            <a:ext cx="3081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第二種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電気工事士免状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C57853C-3F6E-4D33-A658-5AFD77AE643A}"/>
              </a:ext>
            </a:extLst>
          </p:cNvPr>
          <p:cNvSpPr/>
          <p:nvPr/>
        </p:nvSpPr>
        <p:spPr>
          <a:xfrm>
            <a:off x="2298842" y="4004011"/>
            <a:ext cx="1641475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8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 歌 山 </a:t>
            </a:r>
            <a:r>
              <a:rPr lang="ja-JP" altLang="en-US" sz="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 </a:t>
            </a:r>
            <a:r>
              <a:rPr lang="ja-JP" altLang="en-US" sz="8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　　　　　　　　号</a:t>
            </a:r>
            <a:endParaRPr lang="en-US" altLang="ja-JP" sz="8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5121C10-C46E-42D5-B212-C3DDF949C738}"/>
              </a:ext>
            </a:extLst>
          </p:cNvPr>
          <p:cNvSpPr/>
          <p:nvPr/>
        </p:nvSpPr>
        <p:spPr>
          <a:xfrm>
            <a:off x="2298842" y="4217272"/>
            <a:ext cx="1849611" cy="6944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氏　　名　　　　　</a:t>
            </a:r>
            <a:endParaRPr lang="en-US" altLang="ja-JP" sz="8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生年月日　　　　　年　　月　　日生</a:t>
            </a:r>
            <a:endParaRPr lang="en-US" altLang="ja-JP" sz="8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年　　月　　日交付　　</a:t>
            </a:r>
            <a:endParaRPr lang="en-US" altLang="ja-JP" sz="8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9131CC1-C4C3-41F0-BF9E-1CF5A6C80A1D}"/>
              </a:ext>
            </a:extLst>
          </p:cNvPr>
          <p:cNvSpPr/>
          <p:nvPr/>
        </p:nvSpPr>
        <p:spPr>
          <a:xfrm>
            <a:off x="2298842" y="5274109"/>
            <a:ext cx="1128514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8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和 歌 山 </a:t>
            </a:r>
            <a:r>
              <a:rPr lang="ja-JP" altLang="en-US" sz="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 知 事 　印</a:t>
            </a:r>
            <a:endParaRPr lang="en-US" altLang="ja-JP" sz="8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7770BD6-5F54-4627-9592-95BD3B21B4CA}"/>
              </a:ext>
            </a:extLst>
          </p:cNvPr>
          <p:cNvCxnSpPr>
            <a:cxnSpLocks/>
          </p:cNvCxnSpPr>
          <p:nvPr/>
        </p:nvCxnSpPr>
        <p:spPr>
          <a:xfrm flipV="1">
            <a:off x="4164330" y="3223974"/>
            <a:ext cx="0" cy="3953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吹き出し: 線 105">
            <a:extLst>
              <a:ext uri="{FF2B5EF4-FFF2-40B4-BE49-F238E27FC236}">
                <a16:creationId xmlns:a16="http://schemas.microsoft.com/office/drawing/2014/main" id="{8368E264-1695-453E-B06E-64BA4434571A}"/>
              </a:ext>
            </a:extLst>
          </p:cNvPr>
          <p:cNvSpPr/>
          <p:nvPr/>
        </p:nvSpPr>
        <p:spPr>
          <a:xfrm>
            <a:off x="3380355" y="5641406"/>
            <a:ext cx="1100526" cy="459110"/>
          </a:xfrm>
          <a:prstGeom prst="borderCallout1">
            <a:avLst>
              <a:gd name="adj1" fmla="val 26381"/>
              <a:gd name="adj2" fmla="val -3255"/>
              <a:gd name="adj3" fmla="val -40004"/>
              <a:gd name="adj4" fmla="val -4627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MS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ゴシック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8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　ボールド</a:t>
            </a:r>
          </a:p>
        </p:txBody>
      </p:sp>
      <p:sp>
        <p:nvSpPr>
          <p:cNvPr id="22" name="吹き出し: 線 106">
            <a:extLst>
              <a:ext uri="{FF2B5EF4-FFF2-40B4-BE49-F238E27FC236}">
                <a16:creationId xmlns:a16="http://schemas.microsoft.com/office/drawing/2014/main" id="{45FEDD9A-D4F0-4DBB-993E-D90F302A6277}"/>
              </a:ext>
            </a:extLst>
          </p:cNvPr>
          <p:cNvSpPr/>
          <p:nvPr/>
        </p:nvSpPr>
        <p:spPr>
          <a:xfrm>
            <a:off x="2794394" y="2575289"/>
            <a:ext cx="1605232" cy="532538"/>
          </a:xfrm>
          <a:prstGeom prst="borderCallout1">
            <a:avLst>
              <a:gd name="adj1" fmla="val 109728"/>
              <a:gd name="adj2" fmla="val 51077"/>
              <a:gd name="adj3" fmla="val 202100"/>
              <a:gd name="adj4" fmla="val 2760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MS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ゴシック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　ボールド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文字色：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黒</a:t>
            </a:r>
            <a:endParaRPr kumimoji="1" lang="ja-JP" altLang="en-US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685348C-D998-4F2A-AD4A-87CEC65C98AD}"/>
              </a:ext>
            </a:extLst>
          </p:cNvPr>
          <p:cNvSpPr/>
          <p:nvPr/>
        </p:nvSpPr>
        <p:spPr>
          <a:xfrm>
            <a:off x="3294621" y="5268964"/>
            <a:ext cx="142039" cy="14203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FE486417-4713-4ED5-A45B-5E0687E27281}"/>
              </a:ext>
            </a:extLst>
          </p:cNvPr>
          <p:cNvCxnSpPr>
            <a:cxnSpLocks/>
          </p:cNvCxnSpPr>
          <p:nvPr/>
        </p:nvCxnSpPr>
        <p:spPr>
          <a:xfrm flipH="1">
            <a:off x="1138966" y="4194007"/>
            <a:ext cx="1071286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E75B0A-53CD-4F43-94D0-429A91AB0D1B}"/>
              </a:ext>
            </a:extLst>
          </p:cNvPr>
          <p:cNvSpPr/>
          <p:nvPr/>
        </p:nvSpPr>
        <p:spPr>
          <a:xfrm>
            <a:off x="1524968" y="4082200"/>
            <a:ext cx="381515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altLang="ja-JP" sz="12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30mm</a:t>
            </a:r>
            <a:endParaRPr lang="en-US" altLang="ja-JP" sz="14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1C34151-1312-44DB-8844-5C579F7250AC}"/>
              </a:ext>
            </a:extLst>
          </p:cNvPr>
          <p:cNvCxnSpPr>
            <a:cxnSpLocks/>
          </p:cNvCxnSpPr>
          <p:nvPr/>
        </p:nvCxnSpPr>
        <p:spPr>
          <a:xfrm flipV="1">
            <a:off x="1318181" y="4008761"/>
            <a:ext cx="0" cy="1421294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DD7DF83-5CC0-4032-9DD9-A5B204F529ED}"/>
              </a:ext>
            </a:extLst>
          </p:cNvPr>
          <p:cNvSpPr/>
          <p:nvPr/>
        </p:nvSpPr>
        <p:spPr>
          <a:xfrm rot="16200000">
            <a:off x="1091538" y="4848289"/>
            <a:ext cx="381515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altLang="ja-JP" sz="12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40mm</a:t>
            </a:r>
          </a:p>
        </p:txBody>
      </p:sp>
      <p:sp>
        <p:nvSpPr>
          <p:cNvPr id="28" name="四角形: 角を丸くする 54">
            <a:extLst>
              <a:ext uri="{FF2B5EF4-FFF2-40B4-BE49-F238E27FC236}">
                <a16:creationId xmlns:a16="http://schemas.microsoft.com/office/drawing/2014/main" id="{656AA889-A2C9-4497-89BB-F7392B6EC734}"/>
              </a:ext>
            </a:extLst>
          </p:cNvPr>
          <p:cNvSpPr>
            <a:spLocks/>
          </p:cNvSpPr>
          <p:nvPr/>
        </p:nvSpPr>
        <p:spPr>
          <a:xfrm>
            <a:off x="4918242" y="3650533"/>
            <a:ext cx="3081600" cy="1944000"/>
          </a:xfrm>
          <a:prstGeom prst="roundRect">
            <a:avLst>
              <a:gd name="adj" fmla="val 55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41A04A5-A362-4989-B2F4-D04423EB302A}"/>
              </a:ext>
            </a:extLst>
          </p:cNvPr>
          <p:cNvSpPr/>
          <p:nvPr/>
        </p:nvSpPr>
        <p:spPr>
          <a:xfrm>
            <a:off x="5030295" y="3855367"/>
            <a:ext cx="2880000" cy="33863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799FAA-4006-47ED-BFB5-A9C150C021C7}"/>
              </a:ext>
            </a:extLst>
          </p:cNvPr>
          <p:cNvSpPr/>
          <p:nvPr/>
        </p:nvSpPr>
        <p:spPr>
          <a:xfrm>
            <a:off x="5030266" y="3855365"/>
            <a:ext cx="540000" cy="33863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BDCA358-7547-415D-A2E8-6CA73F6BC77B}"/>
              </a:ext>
            </a:extLst>
          </p:cNvPr>
          <p:cNvSpPr/>
          <p:nvPr/>
        </p:nvSpPr>
        <p:spPr>
          <a:xfrm>
            <a:off x="5110300" y="3970823"/>
            <a:ext cx="359073" cy="1077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　　事</a:t>
            </a:r>
            <a:endParaRPr lang="en-US" altLang="ja-JP" sz="7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9DD696-2414-4908-8D70-83B3E1B874F5}"/>
              </a:ext>
            </a:extLst>
          </p:cNvPr>
          <p:cNvSpPr/>
          <p:nvPr/>
        </p:nvSpPr>
        <p:spPr>
          <a:xfrm>
            <a:off x="5003077" y="4396636"/>
            <a:ext cx="162601" cy="76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備考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80B8B08-D471-4C25-A9DC-29C5CC4CAAA8}"/>
              </a:ext>
            </a:extLst>
          </p:cNvPr>
          <p:cNvSpPr/>
          <p:nvPr/>
        </p:nvSpPr>
        <p:spPr>
          <a:xfrm>
            <a:off x="5153296" y="4519031"/>
            <a:ext cx="2756999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 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電気工事の作業に従事するときは、この免状を携帯すること。	</a:t>
            </a:r>
            <a:endParaRPr lang="en-US" altLang="ja-JP" sz="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 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免状を汚し、損じ、又は</a:t>
            </a:r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失ったと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きは、この免状を交付した都道府県知事</a:t>
            </a:r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</a:t>
            </a:r>
            <a:endParaRPr lang="en-US" altLang="ja-JP" sz="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再交付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を申請できる。</a:t>
            </a:r>
          </a:p>
          <a:p>
            <a:r>
              <a:rPr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 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氏名を変更した場合には、この免状を交付した都道府県知事に申請し、</a:t>
            </a:r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</a:t>
            </a:r>
            <a:endParaRPr lang="en-US" altLang="ja-JP" sz="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換えて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もらうこと</a:t>
            </a:r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en-US" sz="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吹き出し: 線 70">
            <a:extLst>
              <a:ext uri="{FF2B5EF4-FFF2-40B4-BE49-F238E27FC236}">
                <a16:creationId xmlns:a16="http://schemas.microsoft.com/office/drawing/2014/main" id="{5C21B905-D9E0-4B27-A039-CEA0AEBCC51A}"/>
              </a:ext>
            </a:extLst>
          </p:cNvPr>
          <p:cNvSpPr/>
          <p:nvPr/>
        </p:nvSpPr>
        <p:spPr>
          <a:xfrm>
            <a:off x="4931562" y="2761432"/>
            <a:ext cx="2016415" cy="532538"/>
          </a:xfrm>
          <a:prstGeom prst="borderCallout1">
            <a:avLst>
              <a:gd name="adj1" fmla="val 105435"/>
              <a:gd name="adj2" fmla="val 56363"/>
              <a:gd name="adj3" fmla="val 222320"/>
              <a:gd name="adj4" fmla="val 2570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MS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ゴシック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吹き出し: 線 71">
            <a:extLst>
              <a:ext uri="{FF2B5EF4-FFF2-40B4-BE49-F238E27FC236}">
                <a16:creationId xmlns:a16="http://schemas.microsoft.com/office/drawing/2014/main" id="{1838EF94-63EF-4842-93E8-023D957CFC5F}"/>
              </a:ext>
            </a:extLst>
          </p:cNvPr>
          <p:cNvSpPr/>
          <p:nvPr/>
        </p:nvSpPr>
        <p:spPr>
          <a:xfrm>
            <a:off x="7939761" y="2996952"/>
            <a:ext cx="1552582" cy="500693"/>
          </a:xfrm>
          <a:prstGeom prst="borderCallout1">
            <a:avLst>
              <a:gd name="adj1" fmla="val 102548"/>
              <a:gd name="adj2" fmla="val 42381"/>
              <a:gd name="adj3" fmla="val 183465"/>
              <a:gd name="adj4" fmla="val -482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表の大きさ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幅 </a:t>
            </a:r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80mm 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高さ </a:t>
            </a:r>
            <a:r>
              <a:rPr lang="en-US" altLang="ja-JP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kumimoji="1" lang="en-US" altLang="ja-JP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mm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5" name="吹き出し: 線 72">
            <a:extLst>
              <a:ext uri="{FF2B5EF4-FFF2-40B4-BE49-F238E27FC236}">
                <a16:creationId xmlns:a16="http://schemas.microsoft.com/office/drawing/2014/main" id="{3C8C3990-8C00-4881-AF58-2C5AB2BDF98D}"/>
              </a:ext>
            </a:extLst>
          </p:cNvPr>
          <p:cNvSpPr/>
          <p:nvPr/>
        </p:nvSpPr>
        <p:spPr>
          <a:xfrm>
            <a:off x="8034587" y="5569258"/>
            <a:ext cx="1100526" cy="340655"/>
          </a:xfrm>
          <a:prstGeom prst="borderCallout1">
            <a:avLst>
              <a:gd name="adj1" fmla="val -16120"/>
              <a:gd name="adj2" fmla="val 30903"/>
              <a:gd name="adj3" fmla="val -193840"/>
              <a:gd name="adj4" fmla="val -2010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MS</a:t>
            </a:r>
            <a:r>
              <a:rPr kumimoji="1"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ゴシック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kumimoji="1" lang="ja-JP" altLang="en-US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9B0D4E4-6109-4DEF-BEC4-484FF54940EB}"/>
              </a:ext>
            </a:extLst>
          </p:cNvPr>
          <p:cNvSpPr/>
          <p:nvPr/>
        </p:nvSpPr>
        <p:spPr>
          <a:xfrm>
            <a:off x="667385" y="213285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表面</a:t>
            </a:r>
            <a:endParaRPr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29DAA67-060E-42D5-BCEB-6DB8C5DDA7DB}"/>
              </a:ext>
            </a:extLst>
          </p:cNvPr>
          <p:cNvSpPr/>
          <p:nvPr/>
        </p:nvSpPr>
        <p:spPr>
          <a:xfrm>
            <a:off x="5078045" y="213285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裏面</a:t>
            </a:r>
            <a:endParaRPr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36" name="吹き出し: 線 105">
            <a:extLst>
              <a:ext uri="{FF2B5EF4-FFF2-40B4-BE49-F238E27FC236}">
                <a16:creationId xmlns:a16="http://schemas.microsoft.com/office/drawing/2014/main" id="{8368E264-1695-453E-B06E-64BA4434571A}"/>
              </a:ext>
            </a:extLst>
          </p:cNvPr>
          <p:cNvSpPr/>
          <p:nvPr/>
        </p:nvSpPr>
        <p:spPr>
          <a:xfrm>
            <a:off x="804317" y="5891469"/>
            <a:ext cx="1100526" cy="459110"/>
          </a:xfrm>
          <a:prstGeom prst="borderCallout1">
            <a:avLst>
              <a:gd name="adj1" fmla="val 774"/>
              <a:gd name="adj2" fmla="val 13363"/>
              <a:gd name="adj3" fmla="val -68456"/>
              <a:gd name="adj4" fmla="val 2969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厚み</a:t>
            </a:r>
            <a:endParaRPr kumimoji="1" lang="en-US" altLang="ja-JP" sz="10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0.76mm</a:t>
            </a:r>
            <a:endParaRPr kumimoji="1"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 flipH="1" flipV="1">
            <a:off x="3512840" y="4911693"/>
            <a:ext cx="216024" cy="7297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吹き出し: 線 105">
            <a:extLst>
              <a:ext uri="{FF2B5EF4-FFF2-40B4-BE49-F238E27FC236}">
                <a16:creationId xmlns:a16="http://schemas.microsoft.com/office/drawing/2014/main" id="{8368E264-1695-453E-B06E-64BA4434571A}"/>
              </a:ext>
            </a:extLst>
          </p:cNvPr>
          <p:cNvSpPr/>
          <p:nvPr/>
        </p:nvSpPr>
        <p:spPr>
          <a:xfrm>
            <a:off x="2092520" y="5914864"/>
            <a:ext cx="1100526" cy="459110"/>
          </a:xfrm>
          <a:prstGeom prst="borderCallout1">
            <a:avLst>
              <a:gd name="adj1" fmla="val 774"/>
              <a:gd name="adj2" fmla="val 13363"/>
              <a:gd name="adj3" fmla="val -116588"/>
              <a:gd name="adj4" fmla="val 10793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印影印刷を行うこと</a:t>
            </a:r>
            <a:endParaRPr kumimoji="1" lang="en-US" altLang="ja-JP" sz="10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6" name="タイトル 1"/>
          <p:cNvSpPr txBox="1">
            <a:spLocks/>
          </p:cNvSpPr>
          <p:nvPr/>
        </p:nvSpPr>
        <p:spPr>
          <a:xfrm>
            <a:off x="-271662" y="265557"/>
            <a:ext cx="18780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lang="ja-JP" altLang="en-US" sz="3600" b="1" kern="1200" dirty="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別添仕様２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 bwMode="auto">
          <a:xfrm>
            <a:off x="3563628" y="1190739"/>
            <a:ext cx="5688632" cy="50405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プラスチックカード</a:t>
            </a:r>
            <a:r>
              <a:rPr lang="ja-JP" altLang="en-US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の規格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JIS 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X 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6301 ID-1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PVC</a:t>
            </a:r>
            <a:endParaRPr kumimoji="0" lang="ja-JP" altLang="en-US" sz="1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7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【機○・記載例なし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rtlCol="0" anchor="ctr"/>
      <a:lstStyle>
        <a:defPPr algn="l">
          <a:defRPr kumimoji="0" sz="18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ヘッダー修正（PPT）.pptx" id="{BA91829E-AC79-4E60-8307-CE9768C582EC}" vid="{3DAD78C8-E631-4243-AE77-7CF5444DEDC9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243</Words>
  <Application>Microsoft Office PowerPoint</Application>
  <PresentationFormat>A4 210 x 297 mm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Meiryo UI</vt:lpstr>
      <vt:lpstr>ＭＳ Ｐゴシック</vt:lpstr>
      <vt:lpstr>MS UI Gothic</vt:lpstr>
      <vt:lpstr>ＭＳ ゴシック</vt:lpstr>
      <vt:lpstr>メイリオ</vt:lpstr>
      <vt:lpstr>Arial</vt:lpstr>
      <vt:lpstr>Calibri</vt:lpstr>
      <vt:lpstr>Wingdings</vt:lpstr>
      <vt:lpstr>【機○・記載例なし】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2021-12-24T05:59:01Z</dcterms:created>
  <dcterms:modified xsi:type="dcterms:W3CDTF">2022-03-02T10:57:36Z</dcterms:modified>
</cp:coreProperties>
</file>